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58" r:id="rId5"/>
    <p:sldId id="278" r:id="rId6"/>
    <p:sldId id="279" r:id="rId7"/>
    <p:sldId id="259" r:id="rId8"/>
    <p:sldId id="260" r:id="rId9"/>
    <p:sldId id="261" r:id="rId10"/>
    <p:sldId id="262" r:id="rId11"/>
    <p:sldId id="272" r:id="rId12"/>
    <p:sldId id="273" r:id="rId13"/>
    <p:sldId id="274" r:id="rId14"/>
    <p:sldId id="275" r:id="rId15"/>
    <p:sldId id="276" r:id="rId16"/>
    <p:sldId id="280" r:id="rId17"/>
    <p:sldId id="281" r:id="rId18"/>
    <p:sldId id="282" r:id="rId19"/>
    <p:sldId id="283" r:id="rId20"/>
    <p:sldId id="277" r:id="rId21"/>
    <p:sldId id="284" r:id="rId22"/>
    <p:sldId id="263" r:id="rId23"/>
    <p:sldId id="264" r:id="rId24"/>
    <p:sldId id="285" r:id="rId25"/>
    <p:sldId id="286" r:id="rId26"/>
    <p:sldId id="287" r:id="rId27"/>
    <p:sldId id="288" r:id="rId28"/>
    <p:sldId id="289" r:id="rId29"/>
    <p:sldId id="290" r:id="rId30"/>
    <p:sldId id="265" r:id="rId31"/>
    <p:sldId id="266" r:id="rId32"/>
    <p:sldId id="267" r:id="rId33"/>
    <p:sldId id="268" r:id="rId34"/>
    <p:sldId id="291" r:id="rId35"/>
    <p:sldId id="292" r:id="rId36"/>
    <p:sldId id="293" r:id="rId37"/>
    <p:sldId id="294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E1B7C17-3B90-40FF-BC22-9BC44E603C9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E19C933-2886-4B14-860A-EBAFF97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archline.ir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0"/>
            <a:ext cx="4800600" cy="1597153"/>
          </a:xfrm>
        </p:spPr>
        <p:txBody>
          <a:bodyPr>
            <a:noAutofit/>
          </a:bodyPr>
          <a:lstStyle/>
          <a:p>
            <a:pPr algn="ctr"/>
            <a:r>
              <a:rPr lang="fa-IR" sz="8000" dirty="0" smtClean="0">
                <a:cs typeface="Arshia" panose="00000400000000000000" pitchFamily="2" charset="-78"/>
              </a:rPr>
              <a:t>معماری و کامپیوتر</a:t>
            </a:r>
            <a:endParaRPr lang="en-US" sz="8000" dirty="0">
              <a:cs typeface="Arshia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4800600" cy="1524000"/>
          </a:xfrm>
        </p:spPr>
        <p:txBody>
          <a:bodyPr>
            <a:noAutofit/>
          </a:bodyPr>
          <a:lstStyle/>
          <a:p>
            <a:pPr algn="ctr"/>
            <a:r>
              <a:rPr lang="fa-IR" sz="2400" smtClean="0">
                <a:cs typeface="B Bardiya" panose="00000400000000000000" pitchFamily="2" charset="-78"/>
              </a:rPr>
              <a:t>درس </a:t>
            </a:r>
            <a:r>
              <a:rPr lang="fa-IR" sz="2400" dirty="0" smtClean="0">
                <a:cs typeface="B Bardiya" panose="00000400000000000000" pitchFamily="2" charset="-78"/>
              </a:rPr>
              <a:t>مبانی نظری معماری</a:t>
            </a:r>
          </a:p>
          <a:p>
            <a:pPr algn="ctr"/>
            <a:endParaRPr lang="en-US" sz="3200" dirty="0">
              <a:cs typeface="B Bardiya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457200"/>
            <a:ext cx="6705600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6600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بسم الله الرحمن الرحیم</a:t>
            </a:r>
            <a:endParaRPr lang="en-US" sz="6600" dirty="0">
              <a:solidFill>
                <a:schemeClr val="bg2">
                  <a:lumMod val="90000"/>
                  <a:lumOff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6341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soud\Desktop\mabanie nazari\Snapshot_3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4"/>
          <a:stretch/>
        </p:blipFill>
        <p:spPr bwMode="auto">
          <a:xfrm>
            <a:off x="4826705" y="457200"/>
            <a:ext cx="416489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soud\Desktop\mabanie nazari\Snapshot_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0830"/>
            <a:ext cx="4495800" cy="630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10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soud\Desktop\mabanie nazari\Snapshot_3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5289" y="304362"/>
            <a:ext cx="4296311" cy="6249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soud\Desktop\mabanie nazari\Snapshot_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9611"/>
            <a:ext cx="4399361" cy="156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asoud\Desktop\mabanie nazari\Snapshot_3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29"/>
          <a:stretch/>
        </p:blipFill>
        <p:spPr bwMode="auto">
          <a:xfrm>
            <a:off x="248839" y="2159811"/>
            <a:ext cx="4399361" cy="401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5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soud\Desktop\mabanie nazari\Snapshot_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3" y="1600200"/>
            <a:ext cx="7813027" cy="416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48178"/>
            <a:ext cx="7545768" cy="646331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3600" dirty="0" smtClean="0">
                <a:cs typeface="B Bardiya" panose="00000400000000000000" pitchFamily="2" charset="-78"/>
              </a:rPr>
              <a:t>سیر تحول اشکال از حلقه موبیوس به بطری کلاین</a:t>
            </a:r>
            <a:endParaRPr lang="en-US" sz="3600" dirty="0">
              <a:cs typeface="B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389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soud\Desktop\mabanie nazari\Snapshot_5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4" y="171570"/>
            <a:ext cx="7751736" cy="2876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Masoud\Desktop\پروژه های آیزنمن\گالیسیا\3c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276600"/>
            <a:ext cx="4089400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Masoud\Desktop\پروژه های آیزنمن\گالیسیا\3eisenm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21" y="3199197"/>
            <a:ext cx="4324879" cy="3277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28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soud\Desktop\mabanie nazari\Snapshot_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4746"/>
            <a:ext cx="4648199" cy="58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Masoud\Desktop\mabanie nazari\Snapshot_6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555"/>
          <a:stretch/>
        </p:blipFill>
        <p:spPr bwMode="auto">
          <a:xfrm>
            <a:off x="2362200" y="5975473"/>
            <a:ext cx="4648199" cy="65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1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soud\Desktop\پروژه های آیزنمن\گالیسیا\aiu_showcase_city_of_culture_19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2368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381000"/>
            <a:ext cx="4876800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4400" dirty="0" smtClean="0">
                <a:cs typeface="B Baran" panose="00000400000000000000" pitchFamily="2" charset="-78"/>
              </a:rPr>
              <a:t>شهر فرهنگی گالیسیا</a:t>
            </a:r>
            <a:endParaRPr lang="en-US" sz="4400" dirty="0">
              <a:cs typeface="B Bar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6799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soud\Desktop\پروژه های آیزنمن\گالیسیا\eisen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2" y="304800"/>
            <a:ext cx="2735118" cy="2521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5" name="Picture 3" descr="C:\Users\Masoud\Desktop\پروژه های آیزنمن\گالیسیا\peisenman_proyecto_0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2662547"/>
            <a:ext cx="5547591" cy="386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10257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soud\Desktop\پروژه های آیزنمن\گالیسیا\9_1_w1000h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533400"/>
            <a:ext cx="867727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83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soud\Desktop\پروژه های آیزنمن\گالیسیا\29516350069592553228132013545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1000"/>
            <a:ext cx="36195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Masoud\Desktop\پروژه های آیزنمن\گالیسیا\29516350069595104497662013314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7175"/>
            <a:ext cx="4762500" cy="3171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Masoud\Desktop\پروژه های آیزنمن\گالیسیا\29516350069598539556252013543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0" y="3429000"/>
            <a:ext cx="4171373" cy="3128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Masoud\Desktop\پروژه های آیزنمن\گالیسیا\295163500695998752984420131847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076700" cy="3057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15872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soud\Desktop\پروژه های آیزنمن\گالیسیا\295163500696020457085920134044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3813401" cy="32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Masoud\Desktop\پروژه های آیزنمن\گالیسیا\295463500803065869195320134558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3865"/>
            <a:ext cx="4648200" cy="313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Masoud\Desktop\پروژه های آیزنمن\گالیسیا\2954635008045665381406201346653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75" y="3581400"/>
            <a:ext cx="4679425" cy="3111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6478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445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a-IR" sz="5400" dirty="0" smtClean="0">
                <a:cs typeface="Arshia" panose="00000400000000000000" pitchFamily="2" charset="-78"/>
              </a:rPr>
              <a:t>معرفی برخی  از نمونه کارهای پیتر آیزنمن</a:t>
            </a:r>
            <a:endParaRPr lang="en-US" sz="5400" dirty="0">
              <a:cs typeface="Arshia" panose="00000400000000000000" pitchFamily="2" charset="-78"/>
            </a:endParaRPr>
          </a:p>
        </p:txBody>
      </p:sp>
      <p:pic>
        <p:nvPicPr>
          <p:cNvPr id="12290" name="Picture 2" descr="C:\Users\Masoud\Desktop\mabanie nazari\Snapshot_4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33" y="1676400"/>
            <a:ext cx="4820067" cy="4630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8933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soud\Desktop\پروژه های آیزنمن\گالیسیا\2954635008055400840391201306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Masoud\Desktop\پروژه های آیزنمن\گالیسیا\29546350080555202837502013126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4457959" cy="66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Masoud\Desktop\پروژه های آیزنمن\گالیسیا\dzn_Cidade-da-cultura-by-Peter-Isenman-Achitects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200399"/>
            <a:ext cx="4571999" cy="35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73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soud\Desktop\پروژه های آیزنمن\گالیسیا\dzn_Cidade-da-cultura-by-Peter-Isenman-Achitects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6804"/>
            <a:ext cx="4514850" cy="6140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Masoud\Desktop\پروژه های آیزنمن\گالیسیا\6-galic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Masoud\Desktop\پروژه های آیزنمن\گالیسیا\295463500805525748101620134567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" y="3352800"/>
            <a:ext cx="3927764" cy="2618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20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soud\Desktop\mabanie nazari\Snapshot_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65" y="220750"/>
            <a:ext cx="4419600" cy="3243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soud\Desktop\mabanie nazari\Snapshot_4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65" y="3397127"/>
            <a:ext cx="5453335" cy="33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52400"/>
            <a:ext cx="2971800" cy="65556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6000" dirty="0" smtClean="0">
                <a:cs typeface="Arshia" panose="00000400000000000000" pitchFamily="2" charset="-78"/>
              </a:rPr>
              <a:t>پروژه ربستاک آیزنمن، فرانکفورت، آلمان، 1992، ماکت سایت پلان </a:t>
            </a:r>
          </a:p>
          <a:p>
            <a:pPr algn="ctr"/>
            <a:r>
              <a:rPr lang="fa-IR" sz="6000" dirty="0" smtClean="0">
                <a:cs typeface="Arshia" panose="00000400000000000000" pitchFamily="2" charset="-78"/>
              </a:rPr>
              <a:t>و</a:t>
            </a:r>
          </a:p>
          <a:p>
            <a:pPr algn="ctr"/>
            <a:r>
              <a:rPr lang="fa-IR" sz="6000" dirty="0" smtClean="0">
                <a:cs typeface="Arshia" panose="00000400000000000000" pitchFamily="2" charset="-78"/>
              </a:rPr>
              <a:t>آنالیز دیاگرام طرح</a:t>
            </a:r>
            <a:endParaRPr lang="en-US" sz="6000" dirty="0">
              <a:cs typeface="Arshi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7345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soud\Desktop\mabanie nazari\Snapshot_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0" y="304800"/>
            <a:ext cx="2194280" cy="61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304800"/>
            <a:ext cx="2514600" cy="2123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cs typeface="Arshia" panose="00000400000000000000" pitchFamily="2" charset="-78"/>
              </a:rPr>
              <a:t> </a:t>
            </a:r>
            <a:r>
              <a:rPr lang="fa-IR" sz="4400" b="1" dirty="0" smtClean="0">
                <a:cs typeface="Arshia" panose="00000400000000000000" pitchFamily="2" charset="-78"/>
              </a:rPr>
              <a:t>پروژه</a:t>
            </a:r>
            <a:r>
              <a:rPr lang="en-US" sz="4400" b="1" dirty="0" smtClean="0">
                <a:cs typeface="Arshia" panose="00000400000000000000" pitchFamily="2" charset="-78"/>
              </a:rPr>
              <a:t>x</a:t>
            </a:r>
            <a:r>
              <a:rPr lang="fa-IR" sz="4400" b="1" dirty="0" smtClean="0">
                <a:cs typeface="Arshia" panose="00000400000000000000" pitchFamily="2" charset="-78"/>
              </a:rPr>
              <a:t>.آپارتمان مسکونی – اداری ، منهتن.</a:t>
            </a:r>
            <a:r>
              <a:rPr lang="en-US" sz="4400" b="1" dirty="0" smtClean="0">
                <a:cs typeface="Arshia" panose="00000400000000000000" pitchFamily="2" charset="-78"/>
              </a:rPr>
              <a:t> </a:t>
            </a:r>
            <a:endParaRPr lang="en-US" sz="4400" b="1" dirty="0">
              <a:cs typeface="Arshia" panose="00000400000000000000" pitchFamily="2" charset="-78"/>
            </a:endParaRPr>
          </a:p>
        </p:txBody>
      </p:sp>
      <p:pic>
        <p:nvPicPr>
          <p:cNvPr id="8196" name="Picture 4" descr="C:\Users\Masoud\Desktop\mabanie nazari\Snapshot_4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4263" r="2543" b="3872"/>
          <a:stretch/>
        </p:blipFill>
        <p:spPr bwMode="auto">
          <a:xfrm>
            <a:off x="422563" y="3671454"/>
            <a:ext cx="5292437" cy="2957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873" y="2594236"/>
            <a:ext cx="55626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cs typeface="B Bardiya" panose="00000400000000000000" pitchFamily="2" charset="-78"/>
              </a:rPr>
              <a:t>دانشکده هنر ، معماری و برنامه ریزی.دانشگاه سین یسناتی، آمریکا، 1992-95.</a:t>
            </a:r>
            <a:endParaRPr lang="en-US" sz="3200" dirty="0">
              <a:cs typeface="B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4876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soud\Desktop\mabanie nazari\Snapshot_2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/>
          <a:stretch/>
        </p:blipFill>
        <p:spPr bwMode="auto">
          <a:xfrm>
            <a:off x="872836" y="1253836"/>
            <a:ext cx="7590771" cy="5375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152400"/>
            <a:ext cx="593248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608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asoud\Desktop\mabanie nazari\Snapshot_2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2094" r="1611"/>
          <a:stretch/>
        </p:blipFill>
        <p:spPr bwMode="auto">
          <a:xfrm>
            <a:off x="907473" y="838200"/>
            <a:ext cx="7322127" cy="5506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18120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35478"/>
            <a:ext cx="7162800" cy="555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449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soud\Desktop\mabanie nazari\Snapshot_2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2339"/>
          <a:stretch/>
        </p:blipFill>
        <p:spPr bwMode="auto">
          <a:xfrm>
            <a:off x="262025" y="304800"/>
            <a:ext cx="481848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Masoud\Desktop\mabanie nazari\Snapshot_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74" y="1948143"/>
            <a:ext cx="4053213" cy="30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40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soud\Desktop\mabanie nazari\Snapshot_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0" y="685800"/>
            <a:ext cx="743146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477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2187" r="1816"/>
          <a:stretch/>
        </p:blipFill>
        <p:spPr bwMode="auto">
          <a:xfrm>
            <a:off x="609600" y="512618"/>
            <a:ext cx="7994073" cy="588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65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600" dirty="0" smtClean="0">
                <a:latin typeface="Andalus" panose="02020603050405020304" pitchFamily="18" charset="-78"/>
                <a:cs typeface="Arshia" panose="00000400000000000000" pitchFamily="2" charset="-78"/>
              </a:rPr>
              <a:t>معماری و کامپیوتر</a:t>
            </a:r>
            <a:endParaRPr lang="en-US" sz="6600" dirty="0">
              <a:latin typeface="Andalus" panose="02020603050405020304" pitchFamily="18" charset="-78"/>
              <a:cs typeface="Arshia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09" y="1295400"/>
            <a:ext cx="4968891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Masoud\Desktop\mabanie nazari\Snapshot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437592" cy="5072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49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soud\Desktop\پروژه های آیزنمن\کلمبوس\789293_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/>
          <a:stretch/>
        </p:blipFill>
        <p:spPr bwMode="auto">
          <a:xfrm>
            <a:off x="245484" y="228600"/>
            <a:ext cx="501231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soud\Desktop\mabanie nazari\Snapshot_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3237772" cy="3775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4191000"/>
            <a:ext cx="3237772" cy="2308324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4800" dirty="0" smtClean="0">
                <a:cs typeface="B Ferdosi" panose="00000400000000000000" pitchFamily="2" charset="-78"/>
              </a:rPr>
              <a:t>ساختمان ماکس راینهارد ، برلین ، آلمان.1992.</a:t>
            </a:r>
            <a:endParaRPr lang="en-US" sz="4800" dirty="0"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1817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8229600" cy="609600"/>
          </a:xfrm>
          <a:solidFill>
            <a:schemeClr val="bg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a-IR" sz="3200" dirty="0" smtClean="0">
                <a:cs typeface="B Homa" panose="00000400000000000000" pitchFamily="2" charset="-78"/>
              </a:rPr>
              <a:t>مرکز گردهمایی کلمبوس. کلمبوس. آمریکا. 92-1990.</a:t>
            </a:r>
            <a:endParaRPr lang="en-US" sz="3200" dirty="0">
              <a:cs typeface="B Homa" panose="00000400000000000000" pitchFamily="2" charset="-78"/>
            </a:endParaRPr>
          </a:p>
        </p:txBody>
      </p:sp>
      <p:pic>
        <p:nvPicPr>
          <p:cNvPr id="30722" name="Picture 2" descr="C:\Users\Masoud\Desktop\پروژه های آیزنمن\کلمبوس\4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7562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487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asoud\Desktop\پروژه های آیزنمن\کلمبوس\2986635018912302333984201350182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6052"/>
            <a:ext cx="3886200" cy="598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Masoud\Desktop\پروژه های آیزنمن\کلمبوس\Columbus-Convention-Center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610402" cy="2352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Masoud\Desktop\پروژه های آیزنمن\کلمبوس\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2800"/>
            <a:ext cx="4341668" cy="289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38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asoud\Desktop\پروژه های آیزنمن\کلمبوس\تت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9303"/>
            <a:ext cx="6477000" cy="319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Masoud\Desktop\پروژه های آیزنمن\کلمبوس\2986635018909648701171201324188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81400"/>
            <a:ext cx="5486400" cy="3044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260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asoud\Desktop\پروژه های آیزنمن\کلمبوس\2986635018910148212890201314188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04800"/>
            <a:ext cx="46736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Masoud\Desktop\پروژه های آیزنمن\کلمبوس\2986635018910412568359201341182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27400"/>
            <a:ext cx="4838700" cy="322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86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asoud\Desktop\پروژه های آیزنمن\کلمبوس\2986635018910824550781201322184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277100" cy="485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0163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0" y="762000"/>
            <a:ext cx="443663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 descr="C:\Users\Masoud\Desktop\پروژه های آیزنمن\کلمبوس\2986635018908985605468201318185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4999"/>
            <a:ext cx="4310209" cy="29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324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762000"/>
            <a:ext cx="662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/>
              <a:t>منابع:</a:t>
            </a:r>
          </a:p>
          <a:p>
            <a:pPr algn="r" rtl="1"/>
            <a:r>
              <a:rPr lang="fa-IR" sz="2800" dirty="0" smtClean="0"/>
              <a:t>1- کتاب پست مدرنیته و معماری ، </a:t>
            </a:r>
            <a:r>
              <a:rPr lang="fa-IR" sz="2800" i="1" dirty="0" smtClean="0"/>
              <a:t>امیر بانی مسعود</a:t>
            </a:r>
          </a:p>
          <a:p>
            <a:pPr algn="r" rtl="1"/>
            <a:r>
              <a:rPr lang="fa-IR" sz="2800" dirty="0" smtClean="0"/>
              <a:t>2- </a:t>
            </a:r>
            <a:r>
              <a:rPr lang="fa-IR" sz="2800" dirty="0" smtClean="0">
                <a:hlinkClick r:id="rId2"/>
              </a:rPr>
              <a:t>سایت </a:t>
            </a:r>
            <a:r>
              <a:rPr lang="fa-IR" sz="2800" dirty="0" smtClean="0">
                <a:hlinkClick r:id="rId2"/>
              </a:rPr>
              <a:t>خط معمار</a:t>
            </a:r>
            <a:endParaRPr lang="fa-IR" sz="2800" dirty="0" smtClean="0"/>
          </a:p>
          <a:p>
            <a:pPr algn="r" rtl="1"/>
            <a:r>
              <a:rPr lang="fa-IR" sz="2800" dirty="0" smtClean="0"/>
              <a:t>و چند سایت دیگر معماری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6775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486400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000" dirty="0" smtClean="0">
                <a:cs typeface="B Homa" panose="00000400000000000000" pitchFamily="2" charset="-78"/>
              </a:rPr>
              <a:t>سپاس</a:t>
            </a:r>
            <a:endParaRPr lang="en-US" sz="6000" dirty="0">
              <a:cs typeface="B Hom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159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soud\Desktop\mabanie nazari\Snapshot_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1" r="3771"/>
          <a:stretch/>
        </p:blipFill>
        <p:spPr bwMode="auto">
          <a:xfrm>
            <a:off x="4800601" y="152400"/>
            <a:ext cx="4114800" cy="647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soud\Desktop\mabanie nazari\Snapshot_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" t="2008" b="4897"/>
          <a:stretch/>
        </p:blipFill>
        <p:spPr bwMode="auto">
          <a:xfrm>
            <a:off x="228600" y="152400"/>
            <a:ext cx="4572000" cy="64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3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soud\Desktop\mabanie nazari\_      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11313" r="3485" b="4849"/>
          <a:stretch/>
        </p:blipFill>
        <p:spPr bwMode="auto">
          <a:xfrm>
            <a:off x="685800" y="609600"/>
            <a:ext cx="7869381" cy="5749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8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soud\Desktop\mabanie nazari\_      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" b="2546"/>
          <a:stretch/>
        </p:blipFill>
        <p:spPr bwMode="auto">
          <a:xfrm>
            <a:off x="4279340" y="1817302"/>
            <a:ext cx="4712259" cy="3516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Masoud\Desktop\mabanie nazari\Snapshot_1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9" t="115" r="1608" b="3912"/>
          <a:stretch/>
        </p:blipFill>
        <p:spPr bwMode="auto">
          <a:xfrm>
            <a:off x="438133" y="152400"/>
            <a:ext cx="3752867" cy="577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930502"/>
            <a:ext cx="413386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cs typeface="B Ferdosi" panose="00000400000000000000" pitchFamily="2" charset="-78"/>
              </a:rPr>
              <a:t>دست سوم . توکیو . ژاپن. 1981.</a:t>
            </a:r>
            <a:endParaRPr lang="en-US" sz="3200" dirty="0">
              <a:cs typeface="B Ferdosi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9340" y="990600"/>
            <a:ext cx="4712259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Ferdosi" panose="00000400000000000000" pitchFamily="2" charset="-78"/>
              </a:rPr>
              <a:t>نوشتن با دست سوم. گالری میکی. توکیو . ژاپن. 1982.</a:t>
            </a:r>
            <a:endParaRPr lang="en-US" sz="2800" dirty="0"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265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soud\Desktop\mabanie nazari\Snapshot_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8" t="40142" r="2426"/>
          <a:stretch/>
        </p:blipFill>
        <p:spPr bwMode="auto">
          <a:xfrm>
            <a:off x="4800600" y="129850"/>
            <a:ext cx="3962400" cy="36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soud\Desktop\mabanie nazari\Snapshot_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54142" r="3481" b="-202"/>
          <a:stretch/>
        </p:blipFill>
        <p:spPr bwMode="auto">
          <a:xfrm>
            <a:off x="4800601" y="3810000"/>
            <a:ext cx="3962400" cy="280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soud\Desktop\mabanie nazari\Snapshot_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2" y="609600"/>
            <a:ext cx="4736378" cy="170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soud\Desktop\mabanie nazari\Snapshot_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3" y="2082732"/>
            <a:ext cx="4431577" cy="4255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0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soud\Desktop\mabanie nazari\Snapshot_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3" y="1576246"/>
            <a:ext cx="7341707" cy="2995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23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soud\Desktop\mabanie nazari\Snapshot_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59" y="228600"/>
            <a:ext cx="4290883" cy="640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soud\Desktop\mabanie nazari\Snapshot_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3" y="228600"/>
            <a:ext cx="4110337" cy="64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654304"/>
      </p:ext>
    </p:extLst>
  </p:cSld>
  <p:clrMapOvr>
    <a:masterClrMapping/>
  </p:clrMapOvr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107</TotalTime>
  <Words>137</Words>
  <Application>Microsoft Office PowerPoint</Application>
  <PresentationFormat>On-screen Show (4:3)</PresentationFormat>
  <Paragraphs>21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Andalus</vt:lpstr>
      <vt:lpstr>Arial</vt:lpstr>
      <vt:lpstr>Arshia</vt:lpstr>
      <vt:lpstr>B Baran</vt:lpstr>
      <vt:lpstr>B Bardiya</vt:lpstr>
      <vt:lpstr>B Ferdosi</vt:lpstr>
      <vt:lpstr>B Homa</vt:lpstr>
      <vt:lpstr>Tw Cen MT</vt:lpstr>
      <vt:lpstr>Thatch</vt:lpstr>
      <vt:lpstr>معماری و کامپیوتر</vt:lpstr>
      <vt:lpstr>معرفی برخی  از نمونه کارهای پیتر آیزنمن</vt:lpstr>
      <vt:lpstr>معماری و کامپیوتر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مرکز گردهمایی کلمبوس. کلمبوس. آمریکا. 92-1990.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معماری و کامپیوتر</dc:title>
  <dc:creator>Masoud</dc:creator>
  <cp:lastModifiedBy>hamed</cp:lastModifiedBy>
  <cp:revision>55</cp:revision>
  <dcterms:created xsi:type="dcterms:W3CDTF">2015-05-24T15:20:04Z</dcterms:created>
  <dcterms:modified xsi:type="dcterms:W3CDTF">2017-10-05T10:08:18Z</dcterms:modified>
</cp:coreProperties>
</file>