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63" r:id="rId10"/>
    <p:sldId id="264" r:id="rId11"/>
    <p:sldId id="272" r:id="rId12"/>
    <p:sldId id="265" r:id="rId13"/>
    <p:sldId id="266" r:id="rId14"/>
    <p:sldId id="267" r:id="rId15"/>
    <p:sldId id="268" r:id="rId16"/>
    <p:sldId id="273" r:id="rId17"/>
    <p:sldId id="269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951" autoAdjust="0"/>
    <p:restoredTop sz="94660"/>
  </p:normalViewPr>
  <p:slideViewPr>
    <p:cSldViewPr>
      <p:cViewPr varScale="1">
        <p:scale>
          <a:sx n="70" d="100"/>
          <a:sy n="70" d="100"/>
        </p:scale>
        <p:origin x="148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B29280-27C4-4BD2-87AD-D2C043144B60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fa-IR"/>
        </a:p>
      </dgm:t>
    </dgm:pt>
    <dgm:pt modelId="{0E11F7FB-83A8-4331-B19B-0480CDD58D53}">
      <dgm:prSet phldrT="[Text]"/>
      <dgm:spPr/>
      <dgm:t>
        <a:bodyPr/>
        <a:lstStyle/>
        <a:p>
          <a:pPr rtl="1"/>
          <a:r>
            <a:rPr lang="fa-IR" dirty="0" smtClean="0"/>
            <a:t>سالن </a:t>
          </a:r>
          <a:endParaRPr lang="fa-IR" dirty="0"/>
        </a:p>
      </dgm:t>
    </dgm:pt>
    <dgm:pt modelId="{3C7A3A8F-70CE-4181-BB3A-B5547F154BE9}" type="parTrans" cxnId="{EDFEE5CB-EF3D-4021-A3AB-8804FB9E71B0}">
      <dgm:prSet/>
      <dgm:spPr/>
      <dgm:t>
        <a:bodyPr/>
        <a:lstStyle/>
        <a:p>
          <a:pPr rtl="1"/>
          <a:endParaRPr lang="fa-IR"/>
        </a:p>
      </dgm:t>
    </dgm:pt>
    <dgm:pt modelId="{D1EF5E2F-D224-4DC9-A252-5E6D56379063}" type="sibTrans" cxnId="{EDFEE5CB-EF3D-4021-A3AB-8804FB9E71B0}">
      <dgm:prSet/>
      <dgm:spPr/>
      <dgm:t>
        <a:bodyPr/>
        <a:lstStyle/>
        <a:p>
          <a:pPr rtl="1"/>
          <a:endParaRPr lang="fa-IR"/>
        </a:p>
      </dgm:t>
    </dgm:pt>
    <dgm:pt modelId="{A74B2260-ED77-447A-BF40-5A3ADF321728}">
      <dgm:prSet phldrT="[Text]"/>
      <dgm:spPr/>
      <dgm:t>
        <a:bodyPr/>
        <a:lstStyle/>
        <a:p>
          <a:pPr rtl="1"/>
          <a:r>
            <a:rPr lang="fa-IR" dirty="0" smtClean="0"/>
            <a:t>1-انواع صحنه </a:t>
          </a:r>
          <a:endParaRPr lang="fa-IR" dirty="0"/>
        </a:p>
      </dgm:t>
    </dgm:pt>
    <dgm:pt modelId="{B3181C78-9BEC-4A6E-9B43-3E0C9DFCC810}" type="parTrans" cxnId="{33BE8B5B-1895-48BB-B03F-0982F7367184}">
      <dgm:prSet/>
      <dgm:spPr/>
      <dgm:t>
        <a:bodyPr/>
        <a:lstStyle/>
        <a:p>
          <a:pPr rtl="1"/>
          <a:endParaRPr lang="fa-IR"/>
        </a:p>
      </dgm:t>
    </dgm:pt>
    <dgm:pt modelId="{931D9B83-ECA3-4412-91EC-0C586005ABA9}" type="sibTrans" cxnId="{33BE8B5B-1895-48BB-B03F-0982F7367184}">
      <dgm:prSet/>
      <dgm:spPr/>
      <dgm:t>
        <a:bodyPr/>
        <a:lstStyle/>
        <a:p>
          <a:pPr rtl="1"/>
          <a:endParaRPr lang="fa-IR"/>
        </a:p>
      </dgm:t>
    </dgm:pt>
    <dgm:pt modelId="{EFA6E526-634E-4776-ACCF-F9DFCE8E5248}">
      <dgm:prSet phldrT="[Text]"/>
      <dgm:spPr/>
      <dgm:t>
        <a:bodyPr/>
        <a:lstStyle/>
        <a:p>
          <a:pPr rtl="1"/>
          <a:r>
            <a:rPr lang="fa-IR" dirty="0" smtClean="0"/>
            <a:t>3-فضاهاي ضروري سالن</a:t>
          </a:r>
          <a:endParaRPr lang="fa-IR" dirty="0"/>
        </a:p>
      </dgm:t>
    </dgm:pt>
    <dgm:pt modelId="{69A9B2EE-4D0F-4D9E-9812-49E3E7FB0028}" type="parTrans" cxnId="{CEDC4F27-0EA7-4C22-8855-0C46DF20A24A}">
      <dgm:prSet/>
      <dgm:spPr/>
      <dgm:t>
        <a:bodyPr/>
        <a:lstStyle/>
        <a:p>
          <a:pPr rtl="1"/>
          <a:endParaRPr lang="fa-IR"/>
        </a:p>
      </dgm:t>
    </dgm:pt>
    <dgm:pt modelId="{7616110C-3F5A-42C3-9581-7C0D81BC623C}" type="sibTrans" cxnId="{CEDC4F27-0EA7-4C22-8855-0C46DF20A24A}">
      <dgm:prSet/>
      <dgm:spPr/>
      <dgm:t>
        <a:bodyPr/>
        <a:lstStyle/>
        <a:p>
          <a:pPr rtl="1"/>
          <a:endParaRPr lang="fa-IR"/>
        </a:p>
      </dgm:t>
    </dgm:pt>
    <dgm:pt modelId="{F1D4DFBC-B2BA-40CF-9E13-A7C848573257}">
      <dgm:prSet phldrT="[Text]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a-IR" dirty="0" smtClean="0"/>
            <a:t>2-استاندارد سالن</a:t>
          </a:r>
        </a:p>
      </dgm:t>
    </dgm:pt>
    <dgm:pt modelId="{ED153AA3-229D-4EE1-8665-2D2C4F0F1D1D}" type="parTrans" cxnId="{D13C5AB7-4F95-4B89-8843-D6C021B95511}">
      <dgm:prSet/>
      <dgm:spPr/>
      <dgm:t>
        <a:bodyPr/>
        <a:lstStyle/>
        <a:p>
          <a:pPr rtl="1"/>
          <a:endParaRPr lang="fa-IR"/>
        </a:p>
      </dgm:t>
    </dgm:pt>
    <dgm:pt modelId="{085E31FE-7BAC-4FD3-976B-694FA7CB958F}" type="sibTrans" cxnId="{D13C5AB7-4F95-4B89-8843-D6C021B95511}">
      <dgm:prSet/>
      <dgm:spPr/>
      <dgm:t>
        <a:bodyPr/>
        <a:lstStyle/>
        <a:p>
          <a:pPr rtl="1"/>
          <a:endParaRPr lang="fa-IR"/>
        </a:p>
      </dgm:t>
    </dgm:pt>
    <dgm:pt modelId="{48E31620-E8AE-4DF3-BAEA-FC7B20BAA2B7}">
      <dgm:prSet phldrT="[Text]" phldr="1"/>
      <dgm:spPr/>
      <dgm:t>
        <a:bodyPr/>
        <a:lstStyle/>
        <a:p>
          <a:pPr rtl="1"/>
          <a:endParaRPr lang="fa-IR" dirty="0"/>
        </a:p>
      </dgm:t>
    </dgm:pt>
    <dgm:pt modelId="{B4EF78E1-483D-4C3A-B65B-E07837B15C16}" type="parTrans" cxnId="{1EC63349-0313-485F-A75A-B00D3B508AF7}">
      <dgm:prSet/>
      <dgm:spPr/>
      <dgm:t>
        <a:bodyPr/>
        <a:lstStyle/>
        <a:p>
          <a:pPr rtl="1"/>
          <a:endParaRPr lang="fa-IR"/>
        </a:p>
      </dgm:t>
    </dgm:pt>
    <dgm:pt modelId="{42F76445-C07C-4408-9481-51D7CA1F07C7}" type="sibTrans" cxnId="{1EC63349-0313-485F-A75A-B00D3B508AF7}">
      <dgm:prSet/>
      <dgm:spPr/>
      <dgm:t>
        <a:bodyPr/>
        <a:lstStyle/>
        <a:p>
          <a:pPr rtl="1"/>
          <a:endParaRPr lang="fa-IR"/>
        </a:p>
      </dgm:t>
    </dgm:pt>
    <dgm:pt modelId="{3FD1B90C-7D3A-4590-A7D4-87493A1BDDA3}">
      <dgm:prSet phldrT="[Text]" phldr="1"/>
      <dgm:spPr/>
      <dgm:t>
        <a:bodyPr/>
        <a:lstStyle/>
        <a:p>
          <a:pPr rtl="1"/>
          <a:endParaRPr lang="fa-IR" dirty="0"/>
        </a:p>
      </dgm:t>
    </dgm:pt>
    <dgm:pt modelId="{34CC9D89-EACA-4323-A29D-5FCEF5898328}" type="parTrans" cxnId="{E86274DE-8730-44B8-B974-0B05B88A1C91}">
      <dgm:prSet/>
      <dgm:spPr/>
      <dgm:t>
        <a:bodyPr/>
        <a:lstStyle/>
        <a:p>
          <a:pPr rtl="1"/>
          <a:endParaRPr lang="fa-IR"/>
        </a:p>
      </dgm:t>
    </dgm:pt>
    <dgm:pt modelId="{922501BD-A4FF-4C3E-945E-9628788719D5}" type="sibTrans" cxnId="{E86274DE-8730-44B8-B974-0B05B88A1C91}">
      <dgm:prSet/>
      <dgm:spPr/>
      <dgm:t>
        <a:bodyPr/>
        <a:lstStyle/>
        <a:p>
          <a:pPr rtl="1"/>
          <a:endParaRPr lang="fa-IR"/>
        </a:p>
      </dgm:t>
    </dgm:pt>
    <dgm:pt modelId="{74E756F6-4DAA-4AB8-B9AD-35A294ECA8D2}">
      <dgm:prSet phldrT="[Text]" phldr="1"/>
      <dgm:spPr/>
      <dgm:t>
        <a:bodyPr/>
        <a:lstStyle/>
        <a:p>
          <a:pPr rtl="1"/>
          <a:endParaRPr lang="fa-IR" dirty="0"/>
        </a:p>
      </dgm:t>
    </dgm:pt>
    <dgm:pt modelId="{2D1494FB-D4CD-46B0-B705-BA0EBCD57396}" type="parTrans" cxnId="{DF9D1FCF-0C2E-43B0-88AF-0C59ED44BA04}">
      <dgm:prSet/>
      <dgm:spPr/>
      <dgm:t>
        <a:bodyPr/>
        <a:lstStyle/>
        <a:p>
          <a:pPr rtl="1"/>
          <a:endParaRPr lang="fa-IR"/>
        </a:p>
      </dgm:t>
    </dgm:pt>
    <dgm:pt modelId="{80FFF1C3-4AF6-4B8B-9BFA-EE47361DB1D5}" type="sibTrans" cxnId="{DF9D1FCF-0C2E-43B0-88AF-0C59ED44BA04}">
      <dgm:prSet/>
      <dgm:spPr/>
      <dgm:t>
        <a:bodyPr/>
        <a:lstStyle/>
        <a:p>
          <a:pPr rtl="1"/>
          <a:endParaRPr lang="fa-IR"/>
        </a:p>
      </dgm:t>
    </dgm:pt>
    <dgm:pt modelId="{3869DCB4-FBC0-4DC5-9BB3-03B8327BA262}" type="pres">
      <dgm:prSet presAssocID="{45B29280-27C4-4BD2-87AD-D2C043144B6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C06C22-9686-4819-9E76-D80AF3D42473}" type="pres">
      <dgm:prSet presAssocID="{0E11F7FB-83A8-4331-B19B-0480CDD58D53}" presName="centerShape" presStyleLbl="node0" presStyleIdx="0" presStyleCnt="1"/>
      <dgm:spPr/>
      <dgm:t>
        <a:bodyPr/>
        <a:lstStyle/>
        <a:p>
          <a:pPr rtl="1"/>
          <a:endParaRPr lang="fa-IR"/>
        </a:p>
      </dgm:t>
    </dgm:pt>
    <dgm:pt modelId="{F16F83A8-7F11-44B2-886B-4E2743E29A76}" type="pres">
      <dgm:prSet presAssocID="{B3181C78-9BEC-4A6E-9B43-3E0C9DFCC810}" presName="parTrans" presStyleLbl="sibTrans2D1" presStyleIdx="0" presStyleCnt="3"/>
      <dgm:spPr/>
      <dgm:t>
        <a:bodyPr/>
        <a:lstStyle/>
        <a:p>
          <a:endParaRPr lang="en-US"/>
        </a:p>
      </dgm:t>
    </dgm:pt>
    <dgm:pt modelId="{86253981-4EEF-43E5-ABEB-71CA4F892B43}" type="pres">
      <dgm:prSet presAssocID="{B3181C78-9BEC-4A6E-9B43-3E0C9DFCC810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D20BC01B-F83A-46FE-ABBC-B3C258E56D6E}" type="pres">
      <dgm:prSet presAssocID="{A74B2260-ED77-447A-BF40-5A3ADF32172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453FAC-63D5-45BD-AECA-35EA312BA41F}" type="pres">
      <dgm:prSet presAssocID="{69A9B2EE-4D0F-4D9E-9812-49E3E7FB0028}" presName="parTrans" presStyleLbl="sibTrans2D1" presStyleIdx="1" presStyleCnt="3"/>
      <dgm:spPr/>
      <dgm:t>
        <a:bodyPr/>
        <a:lstStyle/>
        <a:p>
          <a:endParaRPr lang="en-US"/>
        </a:p>
      </dgm:t>
    </dgm:pt>
    <dgm:pt modelId="{4A188922-2BE4-447D-BF82-8A551397F82C}" type="pres">
      <dgm:prSet presAssocID="{69A9B2EE-4D0F-4D9E-9812-49E3E7FB0028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68154648-6A8C-4CE9-93ED-8356320499EF}" type="pres">
      <dgm:prSet presAssocID="{EFA6E526-634E-4776-ACCF-F9DFCE8E524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80142E7-CD56-42A6-97DC-C82882A3EC50}" type="pres">
      <dgm:prSet presAssocID="{ED153AA3-229D-4EE1-8665-2D2C4F0F1D1D}" presName="parTrans" presStyleLbl="sibTrans2D1" presStyleIdx="2" presStyleCnt="3"/>
      <dgm:spPr/>
      <dgm:t>
        <a:bodyPr/>
        <a:lstStyle/>
        <a:p>
          <a:endParaRPr lang="en-US"/>
        </a:p>
      </dgm:t>
    </dgm:pt>
    <dgm:pt modelId="{850E0173-8818-45D2-941D-51A3C189CA45}" type="pres">
      <dgm:prSet presAssocID="{ED153AA3-229D-4EE1-8665-2D2C4F0F1D1D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305FA7F0-20E5-4F49-B17B-CFBE7F464166}" type="pres">
      <dgm:prSet presAssocID="{F1D4DFBC-B2BA-40CF-9E13-A7C84857325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DD168665-B95F-491F-B435-E88B2052EDD0}" type="presOf" srcId="{EFA6E526-634E-4776-ACCF-F9DFCE8E5248}" destId="{68154648-6A8C-4CE9-93ED-8356320499EF}" srcOrd="0" destOrd="0" presId="urn:microsoft.com/office/officeart/2005/8/layout/radial5"/>
    <dgm:cxn modelId="{4D8D2F95-FD5B-45AE-B8C1-6C78312B422C}" type="presOf" srcId="{B3181C78-9BEC-4A6E-9B43-3E0C9DFCC810}" destId="{F16F83A8-7F11-44B2-886B-4E2743E29A76}" srcOrd="0" destOrd="0" presId="urn:microsoft.com/office/officeart/2005/8/layout/radial5"/>
    <dgm:cxn modelId="{9A7C583A-9D68-4C96-AB24-448E94993FD1}" type="presOf" srcId="{ED153AA3-229D-4EE1-8665-2D2C4F0F1D1D}" destId="{480142E7-CD56-42A6-97DC-C82882A3EC50}" srcOrd="0" destOrd="0" presId="urn:microsoft.com/office/officeart/2005/8/layout/radial5"/>
    <dgm:cxn modelId="{1EC63349-0313-485F-A75A-B00D3B508AF7}" srcId="{45B29280-27C4-4BD2-87AD-D2C043144B60}" destId="{48E31620-E8AE-4DF3-BAEA-FC7B20BAA2B7}" srcOrd="1" destOrd="0" parTransId="{B4EF78E1-483D-4C3A-B65B-E07837B15C16}" sibTransId="{42F76445-C07C-4408-9481-51D7CA1F07C7}"/>
    <dgm:cxn modelId="{AEC4E350-F2E5-4E39-9307-0CF158AEF3C1}" type="presOf" srcId="{0E11F7FB-83A8-4331-B19B-0480CDD58D53}" destId="{A0C06C22-9686-4819-9E76-D80AF3D42473}" srcOrd="0" destOrd="0" presId="urn:microsoft.com/office/officeart/2005/8/layout/radial5"/>
    <dgm:cxn modelId="{F6439011-F4B3-446D-982E-8F94282B3040}" type="presOf" srcId="{69A9B2EE-4D0F-4D9E-9812-49E3E7FB0028}" destId="{4A188922-2BE4-447D-BF82-8A551397F82C}" srcOrd="1" destOrd="0" presId="urn:microsoft.com/office/officeart/2005/8/layout/radial5"/>
    <dgm:cxn modelId="{80A7CC2A-A6EC-4AD2-94A5-EBF01330B16E}" type="presOf" srcId="{45B29280-27C4-4BD2-87AD-D2C043144B60}" destId="{3869DCB4-FBC0-4DC5-9BB3-03B8327BA262}" srcOrd="0" destOrd="0" presId="urn:microsoft.com/office/officeart/2005/8/layout/radial5"/>
    <dgm:cxn modelId="{CEDC4F27-0EA7-4C22-8855-0C46DF20A24A}" srcId="{0E11F7FB-83A8-4331-B19B-0480CDD58D53}" destId="{EFA6E526-634E-4776-ACCF-F9DFCE8E5248}" srcOrd="1" destOrd="0" parTransId="{69A9B2EE-4D0F-4D9E-9812-49E3E7FB0028}" sibTransId="{7616110C-3F5A-42C3-9581-7C0D81BC623C}"/>
    <dgm:cxn modelId="{DF9D1FCF-0C2E-43B0-88AF-0C59ED44BA04}" srcId="{45B29280-27C4-4BD2-87AD-D2C043144B60}" destId="{74E756F6-4DAA-4AB8-B9AD-35A294ECA8D2}" srcOrd="3" destOrd="0" parTransId="{2D1494FB-D4CD-46B0-B705-BA0EBCD57396}" sibTransId="{80FFF1C3-4AF6-4B8B-9BFA-EE47361DB1D5}"/>
    <dgm:cxn modelId="{EDFEE5CB-EF3D-4021-A3AB-8804FB9E71B0}" srcId="{45B29280-27C4-4BD2-87AD-D2C043144B60}" destId="{0E11F7FB-83A8-4331-B19B-0480CDD58D53}" srcOrd="0" destOrd="0" parTransId="{3C7A3A8F-70CE-4181-BB3A-B5547F154BE9}" sibTransId="{D1EF5E2F-D224-4DC9-A252-5E6D56379063}"/>
    <dgm:cxn modelId="{785855CE-0A59-4858-A0BC-FBCFF09713DD}" type="presOf" srcId="{69A9B2EE-4D0F-4D9E-9812-49E3E7FB0028}" destId="{CB453FAC-63D5-45BD-AECA-35EA312BA41F}" srcOrd="0" destOrd="0" presId="urn:microsoft.com/office/officeart/2005/8/layout/radial5"/>
    <dgm:cxn modelId="{E86274DE-8730-44B8-B974-0B05B88A1C91}" srcId="{45B29280-27C4-4BD2-87AD-D2C043144B60}" destId="{3FD1B90C-7D3A-4590-A7D4-87493A1BDDA3}" srcOrd="2" destOrd="0" parTransId="{34CC9D89-EACA-4323-A29D-5FCEF5898328}" sibTransId="{922501BD-A4FF-4C3E-945E-9628788719D5}"/>
    <dgm:cxn modelId="{6D126C0F-0519-454B-9C23-FF657EC56114}" type="presOf" srcId="{B3181C78-9BEC-4A6E-9B43-3E0C9DFCC810}" destId="{86253981-4EEF-43E5-ABEB-71CA4F892B43}" srcOrd="1" destOrd="0" presId="urn:microsoft.com/office/officeart/2005/8/layout/radial5"/>
    <dgm:cxn modelId="{D13C5AB7-4F95-4B89-8843-D6C021B95511}" srcId="{0E11F7FB-83A8-4331-B19B-0480CDD58D53}" destId="{F1D4DFBC-B2BA-40CF-9E13-A7C848573257}" srcOrd="2" destOrd="0" parTransId="{ED153AA3-229D-4EE1-8665-2D2C4F0F1D1D}" sibTransId="{085E31FE-7BAC-4FD3-976B-694FA7CB958F}"/>
    <dgm:cxn modelId="{CE408610-9CDD-4F33-8005-AB3E8F6CECDA}" type="presOf" srcId="{A74B2260-ED77-447A-BF40-5A3ADF321728}" destId="{D20BC01B-F83A-46FE-ABBC-B3C258E56D6E}" srcOrd="0" destOrd="0" presId="urn:microsoft.com/office/officeart/2005/8/layout/radial5"/>
    <dgm:cxn modelId="{B46FD19F-C2CD-4AB4-8AF4-8BE0D3426083}" type="presOf" srcId="{ED153AA3-229D-4EE1-8665-2D2C4F0F1D1D}" destId="{850E0173-8818-45D2-941D-51A3C189CA45}" srcOrd="1" destOrd="0" presId="urn:microsoft.com/office/officeart/2005/8/layout/radial5"/>
    <dgm:cxn modelId="{33BE8B5B-1895-48BB-B03F-0982F7367184}" srcId="{0E11F7FB-83A8-4331-B19B-0480CDD58D53}" destId="{A74B2260-ED77-447A-BF40-5A3ADF321728}" srcOrd="0" destOrd="0" parTransId="{B3181C78-9BEC-4A6E-9B43-3E0C9DFCC810}" sibTransId="{931D9B83-ECA3-4412-91EC-0C586005ABA9}"/>
    <dgm:cxn modelId="{97F0589F-A9C7-4F8F-BAAA-79CD0097AE6D}" type="presOf" srcId="{F1D4DFBC-B2BA-40CF-9E13-A7C848573257}" destId="{305FA7F0-20E5-4F49-B17B-CFBE7F464166}" srcOrd="0" destOrd="0" presId="urn:microsoft.com/office/officeart/2005/8/layout/radial5"/>
    <dgm:cxn modelId="{305F7534-F338-4848-A2C1-349237E38DB9}" type="presParOf" srcId="{3869DCB4-FBC0-4DC5-9BB3-03B8327BA262}" destId="{A0C06C22-9686-4819-9E76-D80AF3D42473}" srcOrd="0" destOrd="0" presId="urn:microsoft.com/office/officeart/2005/8/layout/radial5"/>
    <dgm:cxn modelId="{13F823C8-811B-40AB-BF34-D6A8816BB9A8}" type="presParOf" srcId="{3869DCB4-FBC0-4DC5-9BB3-03B8327BA262}" destId="{F16F83A8-7F11-44B2-886B-4E2743E29A76}" srcOrd="1" destOrd="0" presId="urn:microsoft.com/office/officeart/2005/8/layout/radial5"/>
    <dgm:cxn modelId="{ADB2DE5C-4A8A-41DE-83EB-7064E570B3DD}" type="presParOf" srcId="{F16F83A8-7F11-44B2-886B-4E2743E29A76}" destId="{86253981-4EEF-43E5-ABEB-71CA4F892B43}" srcOrd="0" destOrd="0" presId="urn:microsoft.com/office/officeart/2005/8/layout/radial5"/>
    <dgm:cxn modelId="{CFD024D2-763C-49E4-9D12-868ED1138394}" type="presParOf" srcId="{3869DCB4-FBC0-4DC5-9BB3-03B8327BA262}" destId="{D20BC01B-F83A-46FE-ABBC-B3C258E56D6E}" srcOrd="2" destOrd="0" presId="urn:microsoft.com/office/officeart/2005/8/layout/radial5"/>
    <dgm:cxn modelId="{4C8F233B-42A6-41D4-BEB6-98DD297F8037}" type="presParOf" srcId="{3869DCB4-FBC0-4DC5-9BB3-03B8327BA262}" destId="{CB453FAC-63D5-45BD-AECA-35EA312BA41F}" srcOrd="3" destOrd="0" presId="urn:microsoft.com/office/officeart/2005/8/layout/radial5"/>
    <dgm:cxn modelId="{E99CDBCB-5CB7-4672-9F29-9B8B8B716333}" type="presParOf" srcId="{CB453FAC-63D5-45BD-AECA-35EA312BA41F}" destId="{4A188922-2BE4-447D-BF82-8A551397F82C}" srcOrd="0" destOrd="0" presId="urn:microsoft.com/office/officeart/2005/8/layout/radial5"/>
    <dgm:cxn modelId="{3743C412-DB69-4F8B-8795-F051946FC99E}" type="presParOf" srcId="{3869DCB4-FBC0-4DC5-9BB3-03B8327BA262}" destId="{68154648-6A8C-4CE9-93ED-8356320499EF}" srcOrd="4" destOrd="0" presId="urn:microsoft.com/office/officeart/2005/8/layout/radial5"/>
    <dgm:cxn modelId="{DF188061-0D2C-463E-8303-9C4B74B59907}" type="presParOf" srcId="{3869DCB4-FBC0-4DC5-9BB3-03B8327BA262}" destId="{480142E7-CD56-42A6-97DC-C82882A3EC50}" srcOrd="5" destOrd="0" presId="urn:microsoft.com/office/officeart/2005/8/layout/radial5"/>
    <dgm:cxn modelId="{5E0C1C86-D3F8-498F-9ADB-FA4AFA324CF0}" type="presParOf" srcId="{480142E7-CD56-42A6-97DC-C82882A3EC50}" destId="{850E0173-8818-45D2-941D-51A3C189CA45}" srcOrd="0" destOrd="0" presId="urn:microsoft.com/office/officeart/2005/8/layout/radial5"/>
    <dgm:cxn modelId="{0FC21DBC-793F-4D8A-818C-8683AF4E6AB4}" type="presParOf" srcId="{3869DCB4-FBC0-4DC5-9BB3-03B8327BA262}" destId="{305FA7F0-20E5-4F49-B17B-CFBE7F464166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9C19BD-EA20-4404-B42C-B65C8336EDD5}" type="doc">
      <dgm:prSet loTypeId="urn:microsoft.com/office/officeart/2005/8/layout/radial3" loCatId="cycle" qsTypeId="urn:microsoft.com/office/officeart/2005/8/quickstyle/simple5" qsCatId="simple" csTypeId="urn:microsoft.com/office/officeart/2005/8/colors/accent6_5" csCatId="accent6" phldr="1"/>
      <dgm:spPr/>
      <dgm:t>
        <a:bodyPr/>
        <a:lstStyle/>
        <a:p>
          <a:pPr rtl="1"/>
          <a:endParaRPr lang="fa-IR"/>
        </a:p>
      </dgm:t>
    </dgm:pt>
    <dgm:pt modelId="{0567B2A2-B144-48D8-A41F-E4F36DFE1D8F}">
      <dgm:prSet phldrT="[Text]"/>
      <dgm:spPr/>
      <dgm:t>
        <a:bodyPr/>
        <a:lstStyle/>
        <a:p>
          <a:pPr rtl="1"/>
          <a:r>
            <a:rPr lang="fa-IR" dirty="0" smtClean="0"/>
            <a:t>انواع صحنه</a:t>
          </a:r>
          <a:endParaRPr lang="fa-IR" dirty="0"/>
        </a:p>
      </dgm:t>
    </dgm:pt>
    <dgm:pt modelId="{E877B352-CDF7-445A-822B-77D1FD90C104}" type="parTrans" cxnId="{F053144F-C649-4CB0-BAA6-27BC1C4A571F}">
      <dgm:prSet/>
      <dgm:spPr/>
      <dgm:t>
        <a:bodyPr/>
        <a:lstStyle/>
        <a:p>
          <a:pPr rtl="1"/>
          <a:endParaRPr lang="fa-IR"/>
        </a:p>
      </dgm:t>
    </dgm:pt>
    <dgm:pt modelId="{ADB36F8E-766D-4DAC-9B5D-E75914162CCA}" type="sibTrans" cxnId="{F053144F-C649-4CB0-BAA6-27BC1C4A571F}">
      <dgm:prSet/>
      <dgm:spPr/>
      <dgm:t>
        <a:bodyPr/>
        <a:lstStyle/>
        <a:p>
          <a:pPr rtl="1"/>
          <a:endParaRPr lang="fa-IR"/>
        </a:p>
      </dgm:t>
    </dgm:pt>
    <dgm:pt modelId="{507F433D-61D8-4275-8BA9-12FD55A0A1E3}">
      <dgm:prSet phldrT="[Text]"/>
      <dgm:spPr/>
      <dgm:t>
        <a:bodyPr/>
        <a:lstStyle/>
        <a:p>
          <a:pPr rtl="1"/>
          <a:r>
            <a:rPr lang="fa-IR" dirty="0" smtClean="0"/>
            <a:t>1- سن با زاويه 360</a:t>
          </a:r>
          <a:endParaRPr lang="fa-IR" dirty="0"/>
        </a:p>
      </dgm:t>
    </dgm:pt>
    <dgm:pt modelId="{BA8B75C0-B92F-4275-A27F-CEC9A284764F}" type="parTrans" cxnId="{4436756A-4716-4595-BCB4-AFA3C05CAC02}">
      <dgm:prSet/>
      <dgm:spPr/>
      <dgm:t>
        <a:bodyPr/>
        <a:lstStyle/>
        <a:p>
          <a:pPr rtl="1"/>
          <a:endParaRPr lang="fa-IR"/>
        </a:p>
      </dgm:t>
    </dgm:pt>
    <dgm:pt modelId="{C8CBA9C9-962B-43EB-8D24-69C294BBC208}" type="sibTrans" cxnId="{4436756A-4716-4595-BCB4-AFA3C05CAC02}">
      <dgm:prSet/>
      <dgm:spPr/>
      <dgm:t>
        <a:bodyPr/>
        <a:lstStyle/>
        <a:p>
          <a:pPr rtl="1"/>
          <a:endParaRPr lang="fa-IR"/>
        </a:p>
      </dgm:t>
    </dgm:pt>
    <dgm:pt modelId="{4D55860C-A428-4FCE-AB9F-20C09AD8B2A1}">
      <dgm:prSet phldrT="[Text]"/>
      <dgm:spPr/>
      <dgm:t>
        <a:bodyPr/>
        <a:lstStyle/>
        <a:p>
          <a:pPr rtl="1"/>
          <a:r>
            <a:rPr lang="fa-IR" dirty="0" smtClean="0"/>
            <a:t>5- سن با زاويه 0</a:t>
          </a:r>
          <a:endParaRPr lang="fa-IR" dirty="0"/>
        </a:p>
      </dgm:t>
    </dgm:pt>
    <dgm:pt modelId="{C207DB51-2CED-4B91-AB02-CDD66D9E14D9}" type="parTrans" cxnId="{78391375-BEBE-4757-8DD7-B16EE621A81C}">
      <dgm:prSet/>
      <dgm:spPr/>
      <dgm:t>
        <a:bodyPr/>
        <a:lstStyle/>
        <a:p>
          <a:pPr rtl="1"/>
          <a:endParaRPr lang="fa-IR"/>
        </a:p>
      </dgm:t>
    </dgm:pt>
    <dgm:pt modelId="{17CD07E4-D464-4B48-8E42-655FE0B33A24}" type="sibTrans" cxnId="{78391375-BEBE-4757-8DD7-B16EE621A81C}">
      <dgm:prSet/>
      <dgm:spPr/>
      <dgm:t>
        <a:bodyPr/>
        <a:lstStyle/>
        <a:p>
          <a:pPr rtl="1"/>
          <a:endParaRPr lang="fa-IR"/>
        </a:p>
      </dgm:t>
    </dgm:pt>
    <dgm:pt modelId="{F5ED9034-2AD9-4A66-A20D-4182EFB0314E}">
      <dgm:prSet phldrT="[Text]"/>
      <dgm:spPr/>
      <dgm:t>
        <a:bodyPr/>
        <a:lstStyle/>
        <a:p>
          <a:pPr rtl="1"/>
          <a:r>
            <a:rPr lang="fa-IR" dirty="0" smtClean="0"/>
            <a:t>3- سن با زاويه 180</a:t>
          </a:r>
          <a:endParaRPr lang="fa-IR" dirty="0"/>
        </a:p>
      </dgm:t>
    </dgm:pt>
    <dgm:pt modelId="{F8BCCEC7-F72D-467D-BFE5-D501610AB83A}" type="parTrans" cxnId="{4133E181-EC4B-42A9-9CB3-CD5E18FE47F5}">
      <dgm:prSet/>
      <dgm:spPr/>
      <dgm:t>
        <a:bodyPr/>
        <a:lstStyle/>
        <a:p>
          <a:pPr rtl="1"/>
          <a:endParaRPr lang="fa-IR"/>
        </a:p>
      </dgm:t>
    </dgm:pt>
    <dgm:pt modelId="{08669BA1-8AD9-42A8-8576-54490279E43F}" type="sibTrans" cxnId="{4133E181-EC4B-42A9-9CB3-CD5E18FE47F5}">
      <dgm:prSet/>
      <dgm:spPr/>
      <dgm:t>
        <a:bodyPr/>
        <a:lstStyle/>
        <a:p>
          <a:pPr rtl="1"/>
          <a:endParaRPr lang="fa-IR"/>
        </a:p>
      </dgm:t>
    </dgm:pt>
    <dgm:pt modelId="{DF4986C6-7F26-4214-8325-C66C179E5BAF}">
      <dgm:prSet phldrT="[Text]"/>
      <dgm:spPr/>
      <dgm:t>
        <a:bodyPr/>
        <a:lstStyle/>
        <a:p>
          <a:pPr rtl="1"/>
          <a:r>
            <a:rPr lang="fa-IR" dirty="0" smtClean="0"/>
            <a:t>2- سن با زاويه 220-210</a:t>
          </a:r>
          <a:endParaRPr lang="fa-IR" dirty="0"/>
        </a:p>
      </dgm:t>
    </dgm:pt>
    <dgm:pt modelId="{CB710809-B37D-4EA7-B964-ED1C498EC6EB}" type="parTrans" cxnId="{7EDF4945-19DC-4E22-882A-533005B60848}">
      <dgm:prSet/>
      <dgm:spPr/>
      <dgm:t>
        <a:bodyPr/>
        <a:lstStyle/>
        <a:p>
          <a:pPr rtl="1"/>
          <a:endParaRPr lang="fa-IR"/>
        </a:p>
      </dgm:t>
    </dgm:pt>
    <dgm:pt modelId="{06A0D681-D067-4895-9B80-144D66F878D0}" type="sibTrans" cxnId="{7EDF4945-19DC-4E22-882A-533005B60848}">
      <dgm:prSet/>
      <dgm:spPr/>
      <dgm:t>
        <a:bodyPr/>
        <a:lstStyle/>
        <a:p>
          <a:pPr rtl="1"/>
          <a:endParaRPr lang="fa-IR"/>
        </a:p>
      </dgm:t>
    </dgm:pt>
    <dgm:pt modelId="{FA45139F-2175-4C18-AE35-72429E73C558}">
      <dgm:prSet phldrT="[Text]"/>
      <dgm:spPr/>
      <dgm:t>
        <a:bodyPr/>
        <a:lstStyle/>
        <a:p>
          <a:pPr rtl="1"/>
          <a:r>
            <a:rPr lang="fa-IR" dirty="0" smtClean="0"/>
            <a:t>4- سن با زاويه 135</a:t>
          </a:r>
          <a:endParaRPr lang="fa-IR" dirty="0"/>
        </a:p>
      </dgm:t>
    </dgm:pt>
    <dgm:pt modelId="{30D9CFDE-65B8-4DEC-BA88-B85D3538B766}" type="parTrans" cxnId="{D73F62C5-7393-4DDC-B44E-8A77D35DD7E7}">
      <dgm:prSet/>
      <dgm:spPr/>
      <dgm:t>
        <a:bodyPr/>
        <a:lstStyle/>
        <a:p>
          <a:pPr rtl="1"/>
          <a:endParaRPr lang="fa-IR"/>
        </a:p>
      </dgm:t>
    </dgm:pt>
    <dgm:pt modelId="{04F7F79A-05BF-47B6-928F-99328A69E27D}" type="sibTrans" cxnId="{D73F62C5-7393-4DDC-B44E-8A77D35DD7E7}">
      <dgm:prSet/>
      <dgm:spPr/>
      <dgm:t>
        <a:bodyPr/>
        <a:lstStyle/>
        <a:p>
          <a:pPr rtl="1"/>
          <a:endParaRPr lang="fa-IR"/>
        </a:p>
      </dgm:t>
    </dgm:pt>
    <dgm:pt modelId="{B2082ABE-3CAE-4D7F-8A89-8B23E63ABD45}" type="pres">
      <dgm:prSet presAssocID="{7D9C19BD-EA20-4404-B42C-B65C8336EDD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DB0AFD6-4F00-4D64-A03E-36F26A3994D8}" type="pres">
      <dgm:prSet presAssocID="{7D9C19BD-EA20-4404-B42C-B65C8336EDD5}" presName="radial" presStyleCnt="0">
        <dgm:presLayoutVars>
          <dgm:animLvl val="ctr"/>
        </dgm:presLayoutVars>
      </dgm:prSet>
      <dgm:spPr/>
      <dgm:t>
        <a:bodyPr/>
        <a:lstStyle/>
        <a:p>
          <a:endParaRPr lang="en-US"/>
        </a:p>
      </dgm:t>
    </dgm:pt>
    <dgm:pt modelId="{E3AFD0F8-6F8D-4D2E-8397-80C562EF2076}" type="pres">
      <dgm:prSet presAssocID="{0567B2A2-B144-48D8-A41F-E4F36DFE1D8F}" presName="centerShape" presStyleLbl="vennNode1" presStyleIdx="0" presStyleCnt="6"/>
      <dgm:spPr/>
      <dgm:t>
        <a:bodyPr/>
        <a:lstStyle/>
        <a:p>
          <a:pPr rtl="1"/>
          <a:endParaRPr lang="fa-IR"/>
        </a:p>
      </dgm:t>
    </dgm:pt>
    <dgm:pt modelId="{B60E454B-ACB7-4D4C-8BDB-D8388F2B19C2}" type="pres">
      <dgm:prSet presAssocID="{507F433D-61D8-4275-8BA9-12FD55A0A1E3}" presName="node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041C9C-09C8-4FD9-A205-D3BD7E40CA8D}" type="pres">
      <dgm:prSet presAssocID="{4D55860C-A428-4FCE-AB9F-20C09AD8B2A1}" presName="node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E35C1DC-2434-411E-88DD-3D4605022066}" type="pres">
      <dgm:prSet presAssocID="{FA45139F-2175-4C18-AE35-72429E73C558}" presName="node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756141-AF32-4616-BB4A-5AC42BFEA223}" type="pres">
      <dgm:prSet presAssocID="{F5ED9034-2AD9-4A66-A20D-4182EFB0314E}" presName="node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96DD1C-FEA7-400C-8E1D-C9543359F917}" type="pres">
      <dgm:prSet presAssocID="{DF4986C6-7F26-4214-8325-C66C179E5BAF}" presName="node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FBB603-5D23-4298-80E1-4F5E9E8B06C3}" type="presOf" srcId="{F5ED9034-2AD9-4A66-A20D-4182EFB0314E}" destId="{BF756141-AF32-4616-BB4A-5AC42BFEA223}" srcOrd="0" destOrd="0" presId="urn:microsoft.com/office/officeart/2005/8/layout/radial3"/>
    <dgm:cxn modelId="{22AAD99D-84A2-483F-8DE6-D981D5837759}" type="presOf" srcId="{FA45139F-2175-4C18-AE35-72429E73C558}" destId="{8E35C1DC-2434-411E-88DD-3D4605022066}" srcOrd="0" destOrd="0" presId="urn:microsoft.com/office/officeart/2005/8/layout/radial3"/>
    <dgm:cxn modelId="{6846D3F1-DAC7-48C7-9481-96C12E679891}" type="presOf" srcId="{7D9C19BD-EA20-4404-B42C-B65C8336EDD5}" destId="{B2082ABE-3CAE-4D7F-8A89-8B23E63ABD45}" srcOrd="0" destOrd="0" presId="urn:microsoft.com/office/officeart/2005/8/layout/radial3"/>
    <dgm:cxn modelId="{3603ED94-CFC9-433A-B003-228AD2A5F188}" type="presOf" srcId="{4D55860C-A428-4FCE-AB9F-20C09AD8B2A1}" destId="{F5041C9C-09C8-4FD9-A205-D3BD7E40CA8D}" srcOrd="0" destOrd="0" presId="urn:microsoft.com/office/officeart/2005/8/layout/radial3"/>
    <dgm:cxn modelId="{2AD1166D-4903-495D-9635-B8023974D9C0}" type="presOf" srcId="{0567B2A2-B144-48D8-A41F-E4F36DFE1D8F}" destId="{E3AFD0F8-6F8D-4D2E-8397-80C562EF2076}" srcOrd="0" destOrd="0" presId="urn:microsoft.com/office/officeart/2005/8/layout/radial3"/>
    <dgm:cxn modelId="{F053144F-C649-4CB0-BAA6-27BC1C4A571F}" srcId="{7D9C19BD-EA20-4404-B42C-B65C8336EDD5}" destId="{0567B2A2-B144-48D8-A41F-E4F36DFE1D8F}" srcOrd="0" destOrd="0" parTransId="{E877B352-CDF7-445A-822B-77D1FD90C104}" sibTransId="{ADB36F8E-766D-4DAC-9B5D-E75914162CCA}"/>
    <dgm:cxn modelId="{4133E181-EC4B-42A9-9CB3-CD5E18FE47F5}" srcId="{0567B2A2-B144-48D8-A41F-E4F36DFE1D8F}" destId="{F5ED9034-2AD9-4A66-A20D-4182EFB0314E}" srcOrd="3" destOrd="0" parTransId="{F8BCCEC7-F72D-467D-BFE5-D501610AB83A}" sibTransId="{08669BA1-8AD9-42A8-8576-54490279E43F}"/>
    <dgm:cxn modelId="{716B20E3-95B9-4A9E-BFAB-4846B969CE19}" type="presOf" srcId="{507F433D-61D8-4275-8BA9-12FD55A0A1E3}" destId="{B60E454B-ACB7-4D4C-8BDB-D8388F2B19C2}" srcOrd="0" destOrd="0" presId="urn:microsoft.com/office/officeart/2005/8/layout/radial3"/>
    <dgm:cxn modelId="{D73F62C5-7393-4DDC-B44E-8A77D35DD7E7}" srcId="{0567B2A2-B144-48D8-A41F-E4F36DFE1D8F}" destId="{FA45139F-2175-4C18-AE35-72429E73C558}" srcOrd="2" destOrd="0" parTransId="{30D9CFDE-65B8-4DEC-BA88-B85D3538B766}" sibTransId="{04F7F79A-05BF-47B6-928F-99328A69E27D}"/>
    <dgm:cxn modelId="{78391375-BEBE-4757-8DD7-B16EE621A81C}" srcId="{0567B2A2-B144-48D8-A41F-E4F36DFE1D8F}" destId="{4D55860C-A428-4FCE-AB9F-20C09AD8B2A1}" srcOrd="1" destOrd="0" parTransId="{C207DB51-2CED-4B91-AB02-CDD66D9E14D9}" sibTransId="{17CD07E4-D464-4B48-8E42-655FE0B33A24}"/>
    <dgm:cxn modelId="{AE90EBB1-63DF-47F3-8E7E-33C9EC5D5722}" type="presOf" srcId="{DF4986C6-7F26-4214-8325-C66C179E5BAF}" destId="{6896DD1C-FEA7-400C-8E1D-C9543359F917}" srcOrd="0" destOrd="0" presId="urn:microsoft.com/office/officeart/2005/8/layout/radial3"/>
    <dgm:cxn modelId="{4436756A-4716-4595-BCB4-AFA3C05CAC02}" srcId="{0567B2A2-B144-48D8-A41F-E4F36DFE1D8F}" destId="{507F433D-61D8-4275-8BA9-12FD55A0A1E3}" srcOrd="0" destOrd="0" parTransId="{BA8B75C0-B92F-4275-A27F-CEC9A284764F}" sibTransId="{C8CBA9C9-962B-43EB-8D24-69C294BBC208}"/>
    <dgm:cxn modelId="{7EDF4945-19DC-4E22-882A-533005B60848}" srcId="{0567B2A2-B144-48D8-A41F-E4F36DFE1D8F}" destId="{DF4986C6-7F26-4214-8325-C66C179E5BAF}" srcOrd="4" destOrd="0" parTransId="{CB710809-B37D-4EA7-B964-ED1C498EC6EB}" sibTransId="{06A0D681-D067-4895-9B80-144D66F878D0}"/>
    <dgm:cxn modelId="{6ACE4A9A-13E6-40FB-AABC-83D3BF42CE62}" type="presParOf" srcId="{B2082ABE-3CAE-4D7F-8A89-8B23E63ABD45}" destId="{FDB0AFD6-4F00-4D64-A03E-36F26A3994D8}" srcOrd="0" destOrd="0" presId="urn:microsoft.com/office/officeart/2005/8/layout/radial3"/>
    <dgm:cxn modelId="{CF27609B-9884-41FD-BF06-3FDC007A55F1}" type="presParOf" srcId="{FDB0AFD6-4F00-4D64-A03E-36F26A3994D8}" destId="{E3AFD0F8-6F8D-4D2E-8397-80C562EF2076}" srcOrd="0" destOrd="0" presId="urn:microsoft.com/office/officeart/2005/8/layout/radial3"/>
    <dgm:cxn modelId="{7117C65B-B13C-458E-92E9-F8A3BC57CAF1}" type="presParOf" srcId="{FDB0AFD6-4F00-4D64-A03E-36F26A3994D8}" destId="{B60E454B-ACB7-4D4C-8BDB-D8388F2B19C2}" srcOrd="1" destOrd="0" presId="urn:microsoft.com/office/officeart/2005/8/layout/radial3"/>
    <dgm:cxn modelId="{ABB8AA6F-D2DA-4DCF-AD0D-D775BFCD12F7}" type="presParOf" srcId="{FDB0AFD6-4F00-4D64-A03E-36F26A3994D8}" destId="{F5041C9C-09C8-4FD9-A205-D3BD7E40CA8D}" srcOrd="2" destOrd="0" presId="urn:microsoft.com/office/officeart/2005/8/layout/radial3"/>
    <dgm:cxn modelId="{9839C90C-2C2A-404D-AE28-EA2A19A3FE20}" type="presParOf" srcId="{FDB0AFD6-4F00-4D64-A03E-36F26A3994D8}" destId="{8E35C1DC-2434-411E-88DD-3D4605022066}" srcOrd="3" destOrd="0" presId="urn:microsoft.com/office/officeart/2005/8/layout/radial3"/>
    <dgm:cxn modelId="{CAD0095B-3B50-4781-B814-72FAF32A0197}" type="presParOf" srcId="{FDB0AFD6-4F00-4D64-A03E-36F26A3994D8}" destId="{BF756141-AF32-4616-BB4A-5AC42BFEA223}" srcOrd="4" destOrd="0" presId="urn:microsoft.com/office/officeart/2005/8/layout/radial3"/>
    <dgm:cxn modelId="{FA483C17-9F99-446E-8FCE-49E999E460B5}" type="presParOf" srcId="{FDB0AFD6-4F00-4D64-A03E-36F26A3994D8}" destId="{6896DD1C-FEA7-400C-8E1D-C9543359F917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B570A2-340C-4BC5-A1E3-EDD46290FAA3}" type="doc">
      <dgm:prSet loTypeId="urn:microsoft.com/office/officeart/2005/8/layout/radial3" loCatId="relationship" qsTypeId="urn:microsoft.com/office/officeart/2005/8/quickstyle/simple5" qsCatId="simple" csTypeId="urn:microsoft.com/office/officeart/2005/8/colors/accent6_5" csCatId="accent6" phldr="1"/>
      <dgm:spPr/>
      <dgm:t>
        <a:bodyPr/>
        <a:lstStyle/>
        <a:p>
          <a:pPr rtl="1"/>
          <a:endParaRPr lang="fa-IR"/>
        </a:p>
      </dgm:t>
    </dgm:pt>
    <dgm:pt modelId="{EC16E410-016D-4BB2-B6DD-3C48434BA1E2}">
      <dgm:prSet phldrT="[Text]"/>
      <dgm:spPr/>
      <dgm:t>
        <a:bodyPr/>
        <a:lstStyle/>
        <a:p>
          <a:pPr rtl="1"/>
          <a:r>
            <a:rPr lang="fa-IR" dirty="0" smtClean="0"/>
            <a:t>فضاهاي ضروري سالن </a:t>
          </a:r>
          <a:endParaRPr lang="fa-IR" dirty="0"/>
        </a:p>
      </dgm:t>
    </dgm:pt>
    <dgm:pt modelId="{6C54D1C0-FB57-4CC9-8521-09E3C5211517}" type="parTrans" cxnId="{EC3C2E89-C789-4231-9F40-206A0A9576E3}">
      <dgm:prSet/>
      <dgm:spPr/>
      <dgm:t>
        <a:bodyPr/>
        <a:lstStyle/>
        <a:p>
          <a:pPr rtl="1"/>
          <a:endParaRPr lang="fa-IR"/>
        </a:p>
      </dgm:t>
    </dgm:pt>
    <dgm:pt modelId="{B3970C73-56FF-4D07-9EC2-D2AFEB96B23C}" type="sibTrans" cxnId="{EC3C2E89-C789-4231-9F40-206A0A9576E3}">
      <dgm:prSet/>
      <dgm:spPr/>
      <dgm:t>
        <a:bodyPr/>
        <a:lstStyle/>
        <a:p>
          <a:pPr rtl="1"/>
          <a:endParaRPr lang="fa-IR"/>
        </a:p>
      </dgm:t>
    </dgm:pt>
    <dgm:pt modelId="{4A88CDCF-EB9B-4C5D-AFC2-42ABB74AC365}">
      <dgm:prSet phldrT="[Text]"/>
      <dgm:spPr/>
      <dgm:t>
        <a:bodyPr/>
        <a:lstStyle/>
        <a:p>
          <a:pPr rtl="1"/>
          <a:r>
            <a:rPr lang="fa-IR" dirty="0" smtClean="0"/>
            <a:t>1-انبار موقت</a:t>
          </a:r>
          <a:endParaRPr lang="fa-IR" dirty="0"/>
        </a:p>
      </dgm:t>
    </dgm:pt>
    <dgm:pt modelId="{DA6DCE11-FF3C-476F-A369-A478A9AD32DB}" type="parTrans" cxnId="{A839B2FF-3FB6-4F59-88F8-E850C15E0980}">
      <dgm:prSet/>
      <dgm:spPr/>
      <dgm:t>
        <a:bodyPr/>
        <a:lstStyle/>
        <a:p>
          <a:pPr rtl="1"/>
          <a:endParaRPr lang="fa-IR"/>
        </a:p>
      </dgm:t>
    </dgm:pt>
    <dgm:pt modelId="{B7386BDB-DC0F-44C7-9F67-82491B835992}" type="sibTrans" cxnId="{A839B2FF-3FB6-4F59-88F8-E850C15E0980}">
      <dgm:prSet/>
      <dgm:spPr/>
      <dgm:t>
        <a:bodyPr/>
        <a:lstStyle/>
        <a:p>
          <a:pPr rtl="1"/>
          <a:endParaRPr lang="fa-IR"/>
        </a:p>
      </dgm:t>
    </dgm:pt>
    <dgm:pt modelId="{A8A96572-9635-41DC-813C-0F031C3A82D1}">
      <dgm:prSet phldrT="[Text]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a-IR" dirty="0" smtClean="0"/>
            <a:t>8- اتاق نور و صدا</a:t>
          </a:r>
          <a:endParaRPr lang="fa-IR" dirty="0"/>
        </a:p>
      </dgm:t>
    </dgm:pt>
    <dgm:pt modelId="{90DF1E04-3804-4FC3-89DB-50774E0D71CB}" type="parTrans" cxnId="{0110BE6E-A89C-4BB5-A60B-24FB21B63CDF}">
      <dgm:prSet/>
      <dgm:spPr/>
      <dgm:t>
        <a:bodyPr/>
        <a:lstStyle/>
        <a:p>
          <a:pPr rtl="1"/>
          <a:endParaRPr lang="fa-IR"/>
        </a:p>
      </dgm:t>
    </dgm:pt>
    <dgm:pt modelId="{28B18A2A-6E7F-455E-A5DE-657F761810A1}" type="sibTrans" cxnId="{0110BE6E-A89C-4BB5-A60B-24FB21B63CDF}">
      <dgm:prSet/>
      <dgm:spPr/>
      <dgm:t>
        <a:bodyPr/>
        <a:lstStyle/>
        <a:p>
          <a:pPr rtl="1"/>
          <a:endParaRPr lang="fa-IR"/>
        </a:p>
      </dgm:t>
    </dgm:pt>
    <dgm:pt modelId="{8E94DDED-A8FC-4842-A76D-5A191FB30DA9}">
      <dgm:prSet phldrT="[Text]"/>
      <dgm:spPr/>
      <dgm:t>
        <a:bodyPr/>
        <a:lstStyle/>
        <a:p>
          <a:pPr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dirty="0" smtClean="0"/>
            <a:t>7- فضاي تمرين </a:t>
          </a:r>
          <a:endParaRPr lang="fa-IR" dirty="0"/>
        </a:p>
      </dgm:t>
    </dgm:pt>
    <dgm:pt modelId="{492DA8C6-7909-46AF-AA95-6F4D956B3EBC}" type="parTrans" cxnId="{E5CE8D1C-0650-41A7-B6F0-588615DFF4A9}">
      <dgm:prSet/>
      <dgm:spPr/>
      <dgm:t>
        <a:bodyPr/>
        <a:lstStyle/>
        <a:p>
          <a:endParaRPr lang="en-US"/>
        </a:p>
      </dgm:t>
    </dgm:pt>
    <dgm:pt modelId="{9A1C1BA7-B64F-4875-9FC6-1962058ED778}" type="sibTrans" cxnId="{E5CE8D1C-0650-41A7-B6F0-588615DFF4A9}">
      <dgm:prSet/>
      <dgm:spPr/>
      <dgm:t>
        <a:bodyPr/>
        <a:lstStyle/>
        <a:p>
          <a:endParaRPr lang="en-US"/>
        </a:p>
      </dgm:t>
    </dgm:pt>
    <dgm:pt modelId="{FD2928D1-C538-45C5-9068-4BAA4EFE3725}">
      <dgm:prSet phldrT="[Text]"/>
      <dgm:spPr/>
      <dgm:t>
        <a:bodyPr/>
        <a:lstStyle/>
        <a:p>
          <a:pPr marL="0" marR="0" indent="0" defTabSz="933450" rtl="1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fa-IR" dirty="0" smtClean="0"/>
            <a:t>6- اتاق انتظار</a:t>
          </a:r>
          <a:endParaRPr lang="fa-IR" dirty="0"/>
        </a:p>
      </dgm:t>
    </dgm:pt>
    <dgm:pt modelId="{9165F59A-F9C7-4071-A70C-BC4B680C75DA}" type="parTrans" cxnId="{FE4AF29B-CD08-4D6E-9426-E72BEAF777FF}">
      <dgm:prSet/>
      <dgm:spPr/>
      <dgm:t>
        <a:bodyPr/>
        <a:lstStyle/>
        <a:p>
          <a:endParaRPr lang="en-US"/>
        </a:p>
      </dgm:t>
    </dgm:pt>
    <dgm:pt modelId="{5FCCDDD5-A312-4829-ADE5-862471C73C82}" type="sibTrans" cxnId="{FE4AF29B-CD08-4D6E-9426-E72BEAF777FF}">
      <dgm:prSet/>
      <dgm:spPr/>
      <dgm:t>
        <a:bodyPr/>
        <a:lstStyle/>
        <a:p>
          <a:endParaRPr lang="en-US"/>
        </a:p>
      </dgm:t>
    </dgm:pt>
    <dgm:pt modelId="{CED7B6AF-4F5D-4986-B89C-8C4D8443A1F6}">
      <dgm:prSet phldrT="[Text]"/>
      <dgm:spPr/>
      <dgm:t>
        <a:bodyPr/>
        <a:lstStyle/>
        <a:p>
          <a:pPr marL="0" marR="0" indent="0" defTabSz="933450" rtl="1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fa-IR" dirty="0" smtClean="0"/>
            <a:t>5- اتاق گريم </a:t>
          </a:r>
          <a:endParaRPr lang="fa-IR" dirty="0"/>
        </a:p>
      </dgm:t>
    </dgm:pt>
    <dgm:pt modelId="{C0B5E10E-1752-467B-936B-2F7A6BCB66E8}" type="parTrans" cxnId="{80475DF3-F7D3-4C51-B9E4-5276C726D0F5}">
      <dgm:prSet/>
      <dgm:spPr/>
      <dgm:t>
        <a:bodyPr/>
        <a:lstStyle/>
        <a:p>
          <a:endParaRPr lang="en-US"/>
        </a:p>
      </dgm:t>
    </dgm:pt>
    <dgm:pt modelId="{D2013998-B257-4BC3-8A1E-A0448336F59D}" type="sibTrans" cxnId="{80475DF3-F7D3-4C51-B9E4-5276C726D0F5}">
      <dgm:prSet/>
      <dgm:spPr/>
      <dgm:t>
        <a:bodyPr/>
        <a:lstStyle/>
        <a:p>
          <a:endParaRPr lang="en-US"/>
        </a:p>
      </dgm:t>
    </dgm:pt>
    <dgm:pt modelId="{E5F56162-9502-43E0-B514-747ABFD1B527}">
      <dgm:prSet phldrT="[Text]"/>
      <dgm:spPr/>
      <dgm:t>
        <a:bodyPr/>
        <a:lstStyle/>
        <a:p>
          <a:pPr marL="0" marR="0" indent="0" defTabSz="933450" rtl="1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fa-IR" dirty="0" smtClean="0"/>
            <a:t>4- آرشيو لباس</a:t>
          </a:r>
          <a:endParaRPr lang="fa-IR" dirty="0"/>
        </a:p>
      </dgm:t>
    </dgm:pt>
    <dgm:pt modelId="{ABA87243-60AB-4981-BADD-4E6571E1F658}" type="parTrans" cxnId="{E6DC75AB-2A77-4F42-9035-63B0F51EB7F6}">
      <dgm:prSet/>
      <dgm:spPr/>
      <dgm:t>
        <a:bodyPr/>
        <a:lstStyle/>
        <a:p>
          <a:endParaRPr lang="en-US"/>
        </a:p>
      </dgm:t>
    </dgm:pt>
    <dgm:pt modelId="{1C5CE41E-4D61-4BF1-A3ED-C710C527360E}" type="sibTrans" cxnId="{E6DC75AB-2A77-4F42-9035-63B0F51EB7F6}">
      <dgm:prSet/>
      <dgm:spPr/>
      <dgm:t>
        <a:bodyPr/>
        <a:lstStyle/>
        <a:p>
          <a:endParaRPr lang="en-US"/>
        </a:p>
      </dgm:t>
    </dgm:pt>
    <dgm:pt modelId="{285E3743-12C5-4165-BC6C-F3002C619530}">
      <dgm:prSet phldrT="[Text]"/>
      <dgm:spPr/>
      <dgm:t>
        <a:bodyPr/>
        <a:lstStyle/>
        <a:p>
          <a:pPr marL="0" marR="0" indent="0" defTabSz="933450" rtl="1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fa-IR" dirty="0" smtClean="0"/>
            <a:t>3- رختكن</a:t>
          </a:r>
          <a:endParaRPr lang="fa-IR" dirty="0"/>
        </a:p>
      </dgm:t>
    </dgm:pt>
    <dgm:pt modelId="{E7F29E4F-35A9-4F8B-9F00-904AEE79492D}" type="parTrans" cxnId="{29C8B027-87DC-4EAA-AA59-18BC12307C13}">
      <dgm:prSet/>
      <dgm:spPr/>
      <dgm:t>
        <a:bodyPr/>
        <a:lstStyle/>
        <a:p>
          <a:endParaRPr lang="en-US"/>
        </a:p>
      </dgm:t>
    </dgm:pt>
    <dgm:pt modelId="{B2239EFD-A90B-4162-9B43-070CFBCF3144}" type="sibTrans" cxnId="{29C8B027-87DC-4EAA-AA59-18BC12307C13}">
      <dgm:prSet/>
      <dgm:spPr/>
      <dgm:t>
        <a:bodyPr/>
        <a:lstStyle/>
        <a:p>
          <a:endParaRPr lang="en-US"/>
        </a:p>
      </dgm:t>
    </dgm:pt>
    <dgm:pt modelId="{F612EAD4-EDAA-4971-954A-D58E6363C8B0}">
      <dgm:prSet phldrT="[Text]"/>
      <dgm:spPr/>
      <dgm:t>
        <a:bodyPr/>
        <a:lstStyle/>
        <a:p>
          <a:pPr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dirty="0" smtClean="0"/>
            <a:t>2-رختشويخانه</a:t>
          </a:r>
          <a:endParaRPr lang="fa-IR" dirty="0"/>
        </a:p>
      </dgm:t>
    </dgm:pt>
    <dgm:pt modelId="{D0C7F0F2-FD1B-416C-8298-57B037ED5861}" type="parTrans" cxnId="{E3172ED4-3771-4004-900B-3D264AA1B578}">
      <dgm:prSet/>
      <dgm:spPr/>
      <dgm:t>
        <a:bodyPr/>
        <a:lstStyle/>
        <a:p>
          <a:endParaRPr lang="en-US"/>
        </a:p>
      </dgm:t>
    </dgm:pt>
    <dgm:pt modelId="{152E1558-FD1D-4076-84BF-387DB0A68A3D}" type="sibTrans" cxnId="{E3172ED4-3771-4004-900B-3D264AA1B578}">
      <dgm:prSet/>
      <dgm:spPr/>
      <dgm:t>
        <a:bodyPr/>
        <a:lstStyle/>
        <a:p>
          <a:endParaRPr lang="en-US"/>
        </a:p>
      </dgm:t>
    </dgm:pt>
    <dgm:pt modelId="{F95432EE-9242-4E8A-8D58-F0B2B6D290FA}" type="pres">
      <dgm:prSet presAssocID="{FCB570A2-340C-4BC5-A1E3-EDD46290FAA3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8BC539F-85DF-43DE-A341-B6BEC8E90CC6}" type="pres">
      <dgm:prSet presAssocID="{FCB570A2-340C-4BC5-A1E3-EDD46290FAA3}" presName="radial" presStyleCnt="0">
        <dgm:presLayoutVars>
          <dgm:animLvl val="ctr"/>
        </dgm:presLayoutVars>
      </dgm:prSet>
      <dgm:spPr/>
      <dgm:t>
        <a:bodyPr/>
        <a:lstStyle/>
        <a:p>
          <a:endParaRPr lang="en-US"/>
        </a:p>
      </dgm:t>
    </dgm:pt>
    <dgm:pt modelId="{7E6472DA-8069-42DD-9226-77AAED932231}" type="pres">
      <dgm:prSet presAssocID="{EC16E410-016D-4BB2-B6DD-3C48434BA1E2}" presName="centerShape" presStyleLbl="vennNode1" presStyleIdx="0" presStyleCnt="9"/>
      <dgm:spPr/>
      <dgm:t>
        <a:bodyPr/>
        <a:lstStyle/>
        <a:p>
          <a:endParaRPr lang="en-US"/>
        </a:p>
      </dgm:t>
    </dgm:pt>
    <dgm:pt modelId="{B334D1F1-173D-464B-8D81-5FE84CC6D6D3}" type="pres">
      <dgm:prSet presAssocID="{4A88CDCF-EB9B-4C5D-AFC2-42ABB74AC365}" presName="node" presStyleLbl="vennNode1" presStyleIdx="1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E937B74-D1A7-4B2A-B882-ECD7196CE6CC}" type="pres">
      <dgm:prSet presAssocID="{A8A96572-9635-41DC-813C-0F031C3A82D1}" presName="node" presStyleLbl="vennNode1" presStyleIdx="2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CADFAD0-3027-4780-8034-B0431AC4AA15}" type="pres">
      <dgm:prSet presAssocID="{8E94DDED-A8FC-4842-A76D-5A191FB30DA9}" presName="node" presStyleLbl="vennNode1" presStyleIdx="3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83FC79D-8B5E-4596-8D22-E757764E1CCE}" type="pres">
      <dgm:prSet presAssocID="{FD2928D1-C538-45C5-9068-4BAA4EFE3725}" presName="node" presStyleLbl="vennNode1" presStyleIdx="4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50861E51-0177-49B7-AAF3-3B9CD59BB853}" type="pres">
      <dgm:prSet presAssocID="{CED7B6AF-4F5D-4986-B89C-8C4D8443A1F6}" presName="node" presStyleLbl="vennNode1" presStyleIdx="5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CEFD02C-94B3-4301-BDC5-6D4CA636FBED}" type="pres">
      <dgm:prSet presAssocID="{E5F56162-9502-43E0-B514-747ABFD1B527}" presName="node" presStyleLbl="vennNode1" presStyleIdx="6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89BB45F-6473-49E8-8FC9-2B942978A2E0}" type="pres">
      <dgm:prSet presAssocID="{285E3743-12C5-4165-BC6C-F3002C619530}" presName="node" presStyleLbl="vennNode1" presStyleIdx="7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5773DD6-B00E-4523-A0E9-D63E07AB8D66}" type="pres">
      <dgm:prSet presAssocID="{F612EAD4-EDAA-4971-954A-D58E6363C8B0}" presName="node" presStyleLbl="venn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110BE6E-A89C-4BB5-A60B-24FB21B63CDF}" srcId="{EC16E410-016D-4BB2-B6DD-3C48434BA1E2}" destId="{A8A96572-9635-41DC-813C-0F031C3A82D1}" srcOrd="1" destOrd="0" parTransId="{90DF1E04-3804-4FC3-89DB-50774E0D71CB}" sibTransId="{28B18A2A-6E7F-455E-A5DE-657F761810A1}"/>
    <dgm:cxn modelId="{4FC7295C-DA09-4EED-8519-55D3820FC064}" type="presOf" srcId="{E5F56162-9502-43E0-B514-747ABFD1B527}" destId="{6CEFD02C-94B3-4301-BDC5-6D4CA636FBED}" srcOrd="0" destOrd="0" presId="urn:microsoft.com/office/officeart/2005/8/layout/radial3"/>
    <dgm:cxn modelId="{2673041A-B65E-48A8-8D51-9B9370CC18AA}" type="presOf" srcId="{EC16E410-016D-4BB2-B6DD-3C48434BA1E2}" destId="{7E6472DA-8069-42DD-9226-77AAED932231}" srcOrd="0" destOrd="0" presId="urn:microsoft.com/office/officeart/2005/8/layout/radial3"/>
    <dgm:cxn modelId="{48B7B800-79A0-42EE-A9EF-F23723713DC3}" type="presOf" srcId="{CED7B6AF-4F5D-4986-B89C-8C4D8443A1F6}" destId="{50861E51-0177-49B7-AAF3-3B9CD59BB853}" srcOrd="0" destOrd="0" presId="urn:microsoft.com/office/officeart/2005/8/layout/radial3"/>
    <dgm:cxn modelId="{E10928AA-962B-4D02-9E04-74395306360C}" type="presOf" srcId="{8E94DDED-A8FC-4842-A76D-5A191FB30DA9}" destId="{BCADFAD0-3027-4780-8034-B0431AC4AA15}" srcOrd="0" destOrd="0" presId="urn:microsoft.com/office/officeart/2005/8/layout/radial3"/>
    <dgm:cxn modelId="{80475DF3-F7D3-4C51-B9E4-5276C726D0F5}" srcId="{EC16E410-016D-4BB2-B6DD-3C48434BA1E2}" destId="{CED7B6AF-4F5D-4986-B89C-8C4D8443A1F6}" srcOrd="4" destOrd="0" parTransId="{C0B5E10E-1752-467B-936B-2F7A6BCB66E8}" sibTransId="{D2013998-B257-4BC3-8A1E-A0448336F59D}"/>
    <dgm:cxn modelId="{CAC4A839-5A46-4EF5-A922-B09D059CAAAF}" type="presOf" srcId="{F612EAD4-EDAA-4971-954A-D58E6363C8B0}" destId="{85773DD6-B00E-4523-A0E9-D63E07AB8D66}" srcOrd="0" destOrd="0" presId="urn:microsoft.com/office/officeart/2005/8/layout/radial3"/>
    <dgm:cxn modelId="{702B34BF-EEDB-4058-AA11-E2B13F404FA9}" type="presOf" srcId="{FCB570A2-340C-4BC5-A1E3-EDD46290FAA3}" destId="{F95432EE-9242-4E8A-8D58-F0B2B6D290FA}" srcOrd="0" destOrd="0" presId="urn:microsoft.com/office/officeart/2005/8/layout/radial3"/>
    <dgm:cxn modelId="{E6DC75AB-2A77-4F42-9035-63B0F51EB7F6}" srcId="{EC16E410-016D-4BB2-B6DD-3C48434BA1E2}" destId="{E5F56162-9502-43E0-B514-747ABFD1B527}" srcOrd="5" destOrd="0" parTransId="{ABA87243-60AB-4981-BADD-4E6571E1F658}" sibTransId="{1C5CE41E-4D61-4BF1-A3ED-C710C527360E}"/>
    <dgm:cxn modelId="{0C253B7A-4BBF-4746-BBAE-1F132921DBBE}" type="presOf" srcId="{4A88CDCF-EB9B-4C5D-AFC2-42ABB74AC365}" destId="{B334D1F1-173D-464B-8D81-5FE84CC6D6D3}" srcOrd="0" destOrd="0" presId="urn:microsoft.com/office/officeart/2005/8/layout/radial3"/>
    <dgm:cxn modelId="{D762BE89-4C22-406E-A6E9-B71D70A8468F}" type="presOf" srcId="{A8A96572-9635-41DC-813C-0F031C3A82D1}" destId="{2E937B74-D1A7-4B2A-B882-ECD7196CE6CC}" srcOrd="0" destOrd="0" presId="urn:microsoft.com/office/officeart/2005/8/layout/radial3"/>
    <dgm:cxn modelId="{3478A626-23E4-4A8B-96C2-658E56727692}" type="presOf" srcId="{285E3743-12C5-4165-BC6C-F3002C619530}" destId="{089BB45F-6473-49E8-8FC9-2B942978A2E0}" srcOrd="0" destOrd="0" presId="urn:microsoft.com/office/officeart/2005/8/layout/radial3"/>
    <dgm:cxn modelId="{E5CE8D1C-0650-41A7-B6F0-588615DFF4A9}" srcId="{EC16E410-016D-4BB2-B6DD-3C48434BA1E2}" destId="{8E94DDED-A8FC-4842-A76D-5A191FB30DA9}" srcOrd="2" destOrd="0" parTransId="{492DA8C6-7909-46AF-AA95-6F4D956B3EBC}" sibTransId="{9A1C1BA7-B64F-4875-9FC6-1962058ED778}"/>
    <dgm:cxn modelId="{A839B2FF-3FB6-4F59-88F8-E850C15E0980}" srcId="{EC16E410-016D-4BB2-B6DD-3C48434BA1E2}" destId="{4A88CDCF-EB9B-4C5D-AFC2-42ABB74AC365}" srcOrd="0" destOrd="0" parTransId="{DA6DCE11-FF3C-476F-A369-A478A9AD32DB}" sibTransId="{B7386BDB-DC0F-44C7-9F67-82491B835992}"/>
    <dgm:cxn modelId="{E3172ED4-3771-4004-900B-3D264AA1B578}" srcId="{EC16E410-016D-4BB2-B6DD-3C48434BA1E2}" destId="{F612EAD4-EDAA-4971-954A-D58E6363C8B0}" srcOrd="7" destOrd="0" parTransId="{D0C7F0F2-FD1B-416C-8298-57B037ED5861}" sibTransId="{152E1558-FD1D-4076-84BF-387DB0A68A3D}"/>
    <dgm:cxn modelId="{29C8B027-87DC-4EAA-AA59-18BC12307C13}" srcId="{EC16E410-016D-4BB2-B6DD-3C48434BA1E2}" destId="{285E3743-12C5-4165-BC6C-F3002C619530}" srcOrd="6" destOrd="0" parTransId="{E7F29E4F-35A9-4F8B-9F00-904AEE79492D}" sibTransId="{B2239EFD-A90B-4162-9B43-070CFBCF3144}"/>
    <dgm:cxn modelId="{EC3C2E89-C789-4231-9F40-206A0A9576E3}" srcId="{FCB570A2-340C-4BC5-A1E3-EDD46290FAA3}" destId="{EC16E410-016D-4BB2-B6DD-3C48434BA1E2}" srcOrd="0" destOrd="0" parTransId="{6C54D1C0-FB57-4CC9-8521-09E3C5211517}" sibTransId="{B3970C73-56FF-4D07-9EC2-D2AFEB96B23C}"/>
    <dgm:cxn modelId="{4C10FBAE-9E3F-4F92-916C-160CD2AA4BFF}" type="presOf" srcId="{FD2928D1-C538-45C5-9068-4BAA4EFE3725}" destId="{B83FC79D-8B5E-4596-8D22-E757764E1CCE}" srcOrd="0" destOrd="0" presId="urn:microsoft.com/office/officeart/2005/8/layout/radial3"/>
    <dgm:cxn modelId="{FE4AF29B-CD08-4D6E-9426-E72BEAF777FF}" srcId="{EC16E410-016D-4BB2-B6DD-3C48434BA1E2}" destId="{FD2928D1-C538-45C5-9068-4BAA4EFE3725}" srcOrd="3" destOrd="0" parTransId="{9165F59A-F9C7-4071-A70C-BC4B680C75DA}" sibTransId="{5FCCDDD5-A312-4829-ADE5-862471C73C82}"/>
    <dgm:cxn modelId="{49B673F9-F913-4FB2-B2AA-D7A970548C57}" type="presParOf" srcId="{F95432EE-9242-4E8A-8D58-F0B2B6D290FA}" destId="{08BC539F-85DF-43DE-A341-B6BEC8E90CC6}" srcOrd="0" destOrd="0" presId="urn:microsoft.com/office/officeart/2005/8/layout/radial3"/>
    <dgm:cxn modelId="{5DE97077-599E-4C39-81AE-F0752AA06FC0}" type="presParOf" srcId="{08BC539F-85DF-43DE-A341-B6BEC8E90CC6}" destId="{7E6472DA-8069-42DD-9226-77AAED932231}" srcOrd="0" destOrd="0" presId="urn:microsoft.com/office/officeart/2005/8/layout/radial3"/>
    <dgm:cxn modelId="{CFD569DC-8DFF-4DA9-A56E-91080ED674DA}" type="presParOf" srcId="{08BC539F-85DF-43DE-A341-B6BEC8E90CC6}" destId="{B334D1F1-173D-464B-8D81-5FE84CC6D6D3}" srcOrd="1" destOrd="0" presId="urn:microsoft.com/office/officeart/2005/8/layout/radial3"/>
    <dgm:cxn modelId="{DDDCD45E-5411-483B-86F5-BFF62AC93BE9}" type="presParOf" srcId="{08BC539F-85DF-43DE-A341-B6BEC8E90CC6}" destId="{2E937B74-D1A7-4B2A-B882-ECD7196CE6CC}" srcOrd="2" destOrd="0" presId="urn:microsoft.com/office/officeart/2005/8/layout/radial3"/>
    <dgm:cxn modelId="{13F916A8-34A2-4C41-9ADA-975302880902}" type="presParOf" srcId="{08BC539F-85DF-43DE-A341-B6BEC8E90CC6}" destId="{BCADFAD0-3027-4780-8034-B0431AC4AA15}" srcOrd="3" destOrd="0" presId="urn:microsoft.com/office/officeart/2005/8/layout/radial3"/>
    <dgm:cxn modelId="{4E02F7A9-FD89-4D91-AF4E-D456AFB6C15D}" type="presParOf" srcId="{08BC539F-85DF-43DE-A341-B6BEC8E90CC6}" destId="{B83FC79D-8B5E-4596-8D22-E757764E1CCE}" srcOrd="4" destOrd="0" presId="urn:microsoft.com/office/officeart/2005/8/layout/radial3"/>
    <dgm:cxn modelId="{09EA2FE4-AA02-4438-AAE9-456D01DA29EC}" type="presParOf" srcId="{08BC539F-85DF-43DE-A341-B6BEC8E90CC6}" destId="{50861E51-0177-49B7-AAF3-3B9CD59BB853}" srcOrd="5" destOrd="0" presId="urn:microsoft.com/office/officeart/2005/8/layout/radial3"/>
    <dgm:cxn modelId="{F1316B0E-B78A-4B10-99F9-81A217583370}" type="presParOf" srcId="{08BC539F-85DF-43DE-A341-B6BEC8E90CC6}" destId="{6CEFD02C-94B3-4301-BDC5-6D4CA636FBED}" srcOrd="6" destOrd="0" presId="urn:microsoft.com/office/officeart/2005/8/layout/radial3"/>
    <dgm:cxn modelId="{E5EFE61B-CD6D-47E4-84FA-E5A5B945E967}" type="presParOf" srcId="{08BC539F-85DF-43DE-A341-B6BEC8E90CC6}" destId="{089BB45F-6473-49E8-8FC9-2B942978A2E0}" srcOrd="7" destOrd="0" presId="urn:microsoft.com/office/officeart/2005/8/layout/radial3"/>
    <dgm:cxn modelId="{2415D404-5BC3-4342-9C27-C5E86C468416}" type="presParOf" srcId="{08BC539F-85DF-43DE-A341-B6BEC8E90CC6}" destId="{85773DD6-B00E-4523-A0E9-D63E07AB8D66}" srcOrd="8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403074A-5B98-48C0-B49B-A8639A7415D6}" type="doc">
      <dgm:prSet loTypeId="urn:microsoft.com/office/officeart/2005/8/layout/radial3" loCatId="cycle" qsTypeId="urn:microsoft.com/office/officeart/2005/8/quickstyle/simple5" qsCatId="simple" csTypeId="urn:microsoft.com/office/officeart/2005/8/colors/accent6_5" csCatId="accent6" phldr="1"/>
      <dgm:spPr/>
      <dgm:t>
        <a:bodyPr/>
        <a:lstStyle/>
        <a:p>
          <a:pPr rtl="1"/>
          <a:endParaRPr lang="fa-IR"/>
        </a:p>
      </dgm:t>
    </dgm:pt>
    <dgm:pt modelId="{48EE084B-63D4-4163-94BF-8EBBBB975697}">
      <dgm:prSet phldrT="[Text]"/>
      <dgm:spPr/>
      <dgm:t>
        <a:bodyPr/>
        <a:lstStyle/>
        <a:p>
          <a:pPr rtl="1"/>
          <a:r>
            <a:rPr lang="fa-IR" dirty="0" smtClean="0"/>
            <a:t>خدمات </a:t>
          </a:r>
          <a:endParaRPr lang="fa-IR" dirty="0"/>
        </a:p>
      </dgm:t>
    </dgm:pt>
    <dgm:pt modelId="{AAB4F65D-E751-49F8-AC89-419BBC9FB6FF}" type="parTrans" cxnId="{04B9C44B-8F64-48AF-A80B-A365A61CC854}">
      <dgm:prSet/>
      <dgm:spPr/>
      <dgm:t>
        <a:bodyPr/>
        <a:lstStyle/>
        <a:p>
          <a:pPr rtl="1"/>
          <a:endParaRPr lang="fa-IR"/>
        </a:p>
      </dgm:t>
    </dgm:pt>
    <dgm:pt modelId="{20AF2313-6AC4-4603-9D16-49EE61FD7120}" type="sibTrans" cxnId="{04B9C44B-8F64-48AF-A80B-A365A61CC854}">
      <dgm:prSet/>
      <dgm:spPr/>
      <dgm:t>
        <a:bodyPr/>
        <a:lstStyle/>
        <a:p>
          <a:pPr rtl="1"/>
          <a:endParaRPr lang="fa-IR"/>
        </a:p>
      </dgm:t>
    </dgm:pt>
    <dgm:pt modelId="{D5D427E2-C83D-4630-8A72-7CA3257AC642}">
      <dgm:prSet phldrT="[Text]"/>
      <dgm:spPr/>
      <dgm:t>
        <a:bodyPr/>
        <a:lstStyle/>
        <a:p>
          <a:pPr rtl="1"/>
          <a:r>
            <a:rPr lang="fa-IR" dirty="0" smtClean="0"/>
            <a:t>1-رستوران </a:t>
          </a:r>
          <a:endParaRPr lang="fa-IR" dirty="0"/>
        </a:p>
      </dgm:t>
    </dgm:pt>
    <dgm:pt modelId="{E5D0C249-BE31-4B65-95F9-F0C0943F1C16}" type="parTrans" cxnId="{D9260094-C0A4-47C4-B959-92577C2C0167}">
      <dgm:prSet/>
      <dgm:spPr/>
      <dgm:t>
        <a:bodyPr/>
        <a:lstStyle/>
        <a:p>
          <a:pPr rtl="1"/>
          <a:endParaRPr lang="fa-IR"/>
        </a:p>
      </dgm:t>
    </dgm:pt>
    <dgm:pt modelId="{E72FF755-C600-454E-B6BC-A2B86BB81EE5}" type="sibTrans" cxnId="{D9260094-C0A4-47C4-B959-92577C2C0167}">
      <dgm:prSet/>
      <dgm:spPr/>
      <dgm:t>
        <a:bodyPr/>
        <a:lstStyle/>
        <a:p>
          <a:pPr rtl="1"/>
          <a:endParaRPr lang="fa-IR"/>
        </a:p>
      </dgm:t>
    </dgm:pt>
    <dgm:pt modelId="{220EB8FC-CC9A-4B8C-819E-FCFFFA2153C3}">
      <dgm:prSet phldrT="[Text]"/>
      <dgm:spPr/>
      <dgm:t>
        <a:bodyPr/>
        <a:lstStyle/>
        <a:p>
          <a:pPr rtl="1"/>
          <a:r>
            <a:rPr lang="fa-IR" dirty="0" smtClean="0"/>
            <a:t>4-نمازخانه </a:t>
          </a:r>
          <a:endParaRPr lang="fa-IR" dirty="0"/>
        </a:p>
      </dgm:t>
    </dgm:pt>
    <dgm:pt modelId="{816C751F-E301-4413-9708-D648F5CD2EA1}" type="parTrans" cxnId="{796BF452-44F1-4AC4-8FFC-05C62E8773B5}">
      <dgm:prSet/>
      <dgm:spPr/>
      <dgm:t>
        <a:bodyPr/>
        <a:lstStyle/>
        <a:p>
          <a:pPr rtl="1"/>
          <a:endParaRPr lang="fa-IR"/>
        </a:p>
      </dgm:t>
    </dgm:pt>
    <dgm:pt modelId="{B23806F8-A581-415B-B806-2C12AC7CD7DC}" type="sibTrans" cxnId="{796BF452-44F1-4AC4-8FFC-05C62E8773B5}">
      <dgm:prSet/>
      <dgm:spPr/>
      <dgm:t>
        <a:bodyPr/>
        <a:lstStyle/>
        <a:p>
          <a:pPr rtl="1"/>
          <a:endParaRPr lang="fa-IR"/>
        </a:p>
      </dgm:t>
    </dgm:pt>
    <dgm:pt modelId="{4EF34B8A-78C5-401C-B92B-1ED42E28A384}">
      <dgm:prSet phldrT="[Text]"/>
      <dgm:spPr/>
      <dgm:t>
        <a:bodyPr/>
        <a:lstStyle/>
        <a:p>
          <a:pPr rtl="1"/>
          <a:r>
            <a:rPr lang="fa-IR" dirty="0" smtClean="0"/>
            <a:t>3-سرويس ها</a:t>
          </a:r>
          <a:endParaRPr lang="fa-IR" dirty="0"/>
        </a:p>
      </dgm:t>
    </dgm:pt>
    <dgm:pt modelId="{E7A9AA32-64E3-4A2F-B4C1-572E9C09CC54}" type="parTrans" cxnId="{71D8B430-4EE1-4959-9232-8C553F28ABD1}">
      <dgm:prSet/>
      <dgm:spPr/>
      <dgm:t>
        <a:bodyPr/>
        <a:lstStyle/>
        <a:p>
          <a:pPr rtl="1"/>
          <a:endParaRPr lang="fa-IR"/>
        </a:p>
      </dgm:t>
    </dgm:pt>
    <dgm:pt modelId="{505D0871-DCFD-4F2C-9F17-3D273D8318E2}" type="sibTrans" cxnId="{71D8B430-4EE1-4959-9232-8C553F28ABD1}">
      <dgm:prSet/>
      <dgm:spPr/>
      <dgm:t>
        <a:bodyPr/>
        <a:lstStyle/>
        <a:p>
          <a:pPr rtl="1"/>
          <a:endParaRPr lang="fa-IR"/>
        </a:p>
      </dgm:t>
    </dgm:pt>
    <dgm:pt modelId="{8166E986-8771-48E5-8AB1-66CB53C7B835}">
      <dgm:prSet phldrT="[Text]"/>
      <dgm:spPr/>
      <dgm:t>
        <a:bodyPr/>
        <a:lstStyle/>
        <a:p>
          <a:pPr rtl="1"/>
          <a:r>
            <a:rPr lang="fa-IR" dirty="0" smtClean="0"/>
            <a:t>2-ورودي </a:t>
          </a:r>
          <a:endParaRPr lang="fa-IR" dirty="0"/>
        </a:p>
      </dgm:t>
    </dgm:pt>
    <dgm:pt modelId="{DB9B357E-9A7D-4673-83CE-EF1C5F09DA97}" type="parTrans" cxnId="{72EBF3F4-BA39-45E6-8A3E-18ED12ECA342}">
      <dgm:prSet/>
      <dgm:spPr/>
      <dgm:t>
        <a:bodyPr/>
        <a:lstStyle/>
        <a:p>
          <a:pPr rtl="1"/>
          <a:endParaRPr lang="fa-IR"/>
        </a:p>
      </dgm:t>
    </dgm:pt>
    <dgm:pt modelId="{526038DA-F5DB-4A6E-ACFF-5D53CA5782F8}" type="sibTrans" cxnId="{72EBF3F4-BA39-45E6-8A3E-18ED12ECA342}">
      <dgm:prSet/>
      <dgm:spPr/>
      <dgm:t>
        <a:bodyPr/>
        <a:lstStyle/>
        <a:p>
          <a:pPr rtl="1"/>
          <a:endParaRPr lang="fa-IR"/>
        </a:p>
      </dgm:t>
    </dgm:pt>
    <dgm:pt modelId="{A7BA7D72-70C4-4664-8BF1-40F28DCBE21E}" type="pres">
      <dgm:prSet presAssocID="{2403074A-5B98-48C0-B49B-A8639A7415D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DF84F9-08B3-4AE6-9670-6DB82F804557}" type="pres">
      <dgm:prSet presAssocID="{2403074A-5B98-48C0-B49B-A8639A7415D6}" presName="radial" presStyleCnt="0">
        <dgm:presLayoutVars>
          <dgm:animLvl val="ctr"/>
        </dgm:presLayoutVars>
      </dgm:prSet>
      <dgm:spPr/>
      <dgm:t>
        <a:bodyPr/>
        <a:lstStyle/>
        <a:p>
          <a:endParaRPr lang="en-US"/>
        </a:p>
      </dgm:t>
    </dgm:pt>
    <dgm:pt modelId="{CD525C57-A3E2-48D9-98E7-2A2B9936EBB7}" type="pres">
      <dgm:prSet presAssocID="{48EE084B-63D4-4163-94BF-8EBBBB975697}" presName="centerShape" presStyleLbl="vennNode1" presStyleIdx="0" presStyleCnt="5"/>
      <dgm:spPr/>
      <dgm:t>
        <a:bodyPr/>
        <a:lstStyle/>
        <a:p>
          <a:endParaRPr lang="en-US"/>
        </a:p>
      </dgm:t>
    </dgm:pt>
    <dgm:pt modelId="{172D8184-D95B-4D90-A4DD-692096773FC7}" type="pres">
      <dgm:prSet presAssocID="{D5D427E2-C83D-4630-8A72-7CA3257AC642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00D6BA0-9022-4CBE-88F7-B051768516DC}" type="pres">
      <dgm:prSet presAssocID="{220EB8FC-CC9A-4B8C-819E-FCFFFA2153C3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BC5865-99D5-4B74-99D5-93551E1371F0}" type="pres">
      <dgm:prSet presAssocID="{4EF34B8A-78C5-401C-B92B-1ED42E28A384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4F3432-1538-4690-8DAB-60894D6BF843}" type="pres">
      <dgm:prSet presAssocID="{8166E986-8771-48E5-8AB1-66CB53C7B835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96BF452-44F1-4AC4-8FFC-05C62E8773B5}" srcId="{48EE084B-63D4-4163-94BF-8EBBBB975697}" destId="{220EB8FC-CC9A-4B8C-819E-FCFFFA2153C3}" srcOrd="1" destOrd="0" parTransId="{816C751F-E301-4413-9708-D648F5CD2EA1}" sibTransId="{B23806F8-A581-415B-B806-2C12AC7CD7DC}"/>
    <dgm:cxn modelId="{72EBF3F4-BA39-45E6-8A3E-18ED12ECA342}" srcId="{48EE084B-63D4-4163-94BF-8EBBBB975697}" destId="{8166E986-8771-48E5-8AB1-66CB53C7B835}" srcOrd="3" destOrd="0" parTransId="{DB9B357E-9A7D-4673-83CE-EF1C5F09DA97}" sibTransId="{526038DA-F5DB-4A6E-ACFF-5D53CA5782F8}"/>
    <dgm:cxn modelId="{04B9C44B-8F64-48AF-A80B-A365A61CC854}" srcId="{2403074A-5B98-48C0-B49B-A8639A7415D6}" destId="{48EE084B-63D4-4163-94BF-8EBBBB975697}" srcOrd="0" destOrd="0" parTransId="{AAB4F65D-E751-49F8-AC89-419BBC9FB6FF}" sibTransId="{20AF2313-6AC4-4603-9D16-49EE61FD7120}"/>
    <dgm:cxn modelId="{E4BF9880-029F-4378-A2D5-760A30AA8BC9}" type="presOf" srcId="{D5D427E2-C83D-4630-8A72-7CA3257AC642}" destId="{172D8184-D95B-4D90-A4DD-692096773FC7}" srcOrd="0" destOrd="0" presId="urn:microsoft.com/office/officeart/2005/8/layout/radial3"/>
    <dgm:cxn modelId="{F5254E58-4D43-4FA0-9E51-F86553744059}" type="presOf" srcId="{2403074A-5B98-48C0-B49B-A8639A7415D6}" destId="{A7BA7D72-70C4-4664-8BF1-40F28DCBE21E}" srcOrd="0" destOrd="0" presId="urn:microsoft.com/office/officeart/2005/8/layout/radial3"/>
    <dgm:cxn modelId="{270A390C-F1E0-4FB1-8558-94CC83064164}" type="presOf" srcId="{220EB8FC-CC9A-4B8C-819E-FCFFFA2153C3}" destId="{300D6BA0-9022-4CBE-88F7-B051768516DC}" srcOrd="0" destOrd="0" presId="urn:microsoft.com/office/officeart/2005/8/layout/radial3"/>
    <dgm:cxn modelId="{6EE78A77-4048-42CD-BE4F-AB49A2B9FB28}" type="presOf" srcId="{4EF34B8A-78C5-401C-B92B-1ED42E28A384}" destId="{C5BC5865-99D5-4B74-99D5-93551E1371F0}" srcOrd="0" destOrd="0" presId="urn:microsoft.com/office/officeart/2005/8/layout/radial3"/>
    <dgm:cxn modelId="{0D533644-8D9F-407B-8FA5-F38145489E21}" type="presOf" srcId="{48EE084B-63D4-4163-94BF-8EBBBB975697}" destId="{CD525C57-A3E2-48D9-98E7-2A2B9936EBB7}" srcOrd="0" destOrd="0" presId="urn:microsoft.com/office/officeart/2005/8/layout/radial3"/>
    <dgm:cxn modelId="{56ECBDE1-11A9-4B4B-8EC5-1F830CDBAFD7}" type="presOf" srcId="{8166E986-8771-48E5-8AB1-66CB53C7B835}" destId="{034F3432-1538-4690-8DAB-60894D6BF843}" srcOrd="0" destOrd="0" presId="urn:microsoft.com/office/officeart/2005/8/layout/radial3"/>
    <dgm:cxn modelId="{D9260094-C0A4-47C4-B959-92577C2C0167}" srcId="{48EE084B-63D4-4163-94BF-8EBBBB975697}" destId="{D5D427E2-C83D-4630-8A72-7CA3257AC642}" srcOrd="0" destOrd="0" parTransId="{E5D0C249-BE31-4B65-95F9-F0C0943F1C16}" sibTransId="{E72FF755-C600-454E-B6BC-A2B86BB81EE5}"/>
    <dgm:cxn modelId="{71D8B430-4EE1-4959-9232-8C553F28ABD1}" srcId="{48EE084B-63D4-4163-94BF-8EBBBB975697}" destId="{4EF34B8A-78C5-401C-B92B-1ED42E28A384}" srcOrd="2" destOrd="0" parTransId="{E7A9AA32-64E3-4A2F-B4C1-572E9C09CC54}" sibTransId="{505D0871-DCFD-4F2C-9F17-3D273D8318E2}"/>
    <dgm:cxn modelId="{DF2D5BAE-E709-48B5-961A-1329A699EF60}" type="presParOf" srcId="{A7BA7D72-70C4-4664-8BF1-40F28DCBE21E}" destId="{2EDF84F9-08B3-4AE6-9670-6DB82F804557}" srcOrd="0" destOrd="0" presId="urn:microsoft.com/office/officeart/2005/8/layout/radial3"/>
    <dgm:cxn modelId="{2DD48DA1-808D-4311-A502-20E75EC206B7}" type="presParOf" srcId="{2EDF84F9-08B3-4AE6-9670-6DB82F804557}" destId="{CD525C57-A3E2-48D9-98E7-2A2B9936EBB7}" srcOrd="0" destOrd="0" presId="urn:microsoft.com/office/officeart/2005/8/layout/radial3"/>
    <dgm:cxn modelId="{261BFABD-FE25-4ADE-A61C-6815B2097172}" type="presParOf" srcId="{2EDF84F9-08B3-4AE6-9670-6DB82F804557}" destId="{172D8184-D95B-4D90-A4DD-692096773FC7}" srcOrd="1" destOrd="0" presId="urn:microsoft.com/office/officeart/2005/8/layout/radial3"/>
    <dgm:cxn modelId="{94C804DE-F40D-4DAA-8484-29EB2E97748A}" type="presParOf" srcId="{2EDF84F9-08B3-4AE6-9670-6DB82F804557}" destId="{300D6BA0-9022-4CBE-88F7-B051768516DC}" srcOrd="2" destOrd="0" presId="urn:microsoft.com/office/officeart/2005/8/layout/radial3"/>
    <dgm:cxn modelId="{EE7B7458-5CE0-417A-B00C-0A2A2DC6E117}" type="presParOf" srcId="{2EDF84F9-08B3-4AE6-9670-6DB82F804557}" destId="{C5BC5865-99D5-4B74-99D5-93551E1371F0}" srcOrd="3" destOrd="0" presId="urn:microsoft.com/office/officeart/2005/8/layout/radial3"/>
    <dgm:cxn modelId="{76EF524E-9B54-42A6-AF6A-560850C17FC7}" type="presParOf" srcId="{2EDF84F9-08B3-4AE6-9670-6DB82F804557}" destId="{034F3432-1538-4690-8DAB-60894D6BF843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84E8-7AB8-4753-9664-D82A71F4B9C7}" type="datetimeFigureOut">
              <a:rPr lang="fa-IR" smtClean="0"/>
              <a:t>20/08/1438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FD6A-D3BD-44E4-94FC-4954B491B2A2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84E8-7AB8-4753-9664-D82A71F4B9C7}" type="datetimeFigureOut">
              <a:rPr lang="fa-IR" smtClean="0"/>
              <a:t>20/08/1438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FD6A-D3BD-44E4-94FC-4954B491B2A2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84E8-7AB8-4753-9664-D82A71F4B9C7}" type="datetimeFigureOut">
              <a:rPr lang="fa-IR" smtClean="0"/>
              <a:t>20/08/1438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FD6A-D3BD-44E4-94FC-4954B491B2A2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84E8-7AB8-4753-9664-D82A71F4B9C7}" type="datetimeFigureOut">
              <a:rPr lang="fa-IR" smtClean="0"/>
              <a:t>20/08/1438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FD6A-D3BD-44E4-94FC-4954B491B2A2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84E8-7AB8-4753-9664-D82A71F4B9C7}" type="datetimeFigureOut">
              <a:rPr lang="fa-IR" smtClean="0"/>
              <a:t>20/08/1438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FD6A-D3BD-44E4-94FC-4954B491B2A2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84E8-7AB8-4753-9664-D82A71F4B9C7}" type="datetimeFigureOut">
              <a:rPr lang="fa-IR" smtClean="0"/>
              <a:t>20/08/1438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FD6A-D3BD-44E4-94FC-4954B491B2A2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84E8-7AB8-4753-9664-D82A71F4B9C7}" type="datetimeFigureOut">
              <a:rPr lang="fa-IR" smtClean="0"/>
              <a:t>20/08/1438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FD6A-D3BD-44E4-94FC-4954B491B2A2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84E8-7AB8-4753-9664-D82A71F4B9C7}" type="datetimeFigureOut">
              <a:rPr lang="fa-IR" smtClean="0"/>
              <a:t>20/08/1438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FD6A-D3BD-44E4-94FC-4954B491B2A2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84E8-7AB8-4753-9664-D82A71F4B9C7}" type="datetimeFigureOut">
              <a:rPr lang="fa-IR" smtClean="0"/>
              <a:t>20/08/1438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FD6A-D3BD-44E4-94FC-4954B491B2A2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84E8-7AB8-4753-9664-D82A71F4B9C7}" type="datetimeFigureOut">
              <a:rPr lang="fa-IR" smtClean="0"/>
              <a:t>20/08/1438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FD6A-D3BD-44E4-94FC-4954B491B2A2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84E8-7AB8-4753-9664-D82A71F4B9C7}" type="datetimeFigureOut">
              <a:rPr lang="fa-IR" smtClean="0"/>
              <a:t>20/08/1438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FD6A-D3BD-44E4-94FC-4954B491B2A2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E84E8-7AB8-4753-9664-D82A71F4B9C7}" type="datetimeFigureOut">
              <a:rPr lang="fa-IR" smtClean="0"/>
              <a:t>20/08/1438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6FD6A-D3BD-44E4-94FC-4954B491B2A2}" type="slidenum">
              <a:rPr lang="fa-IR" smtClean="0"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rchline.ir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2285992"/>
            <a:ext cx="7772400" cy="1470025"/>
          </a:xfrm>
        </p:spPr>
        <p:txBody>
          <a:bodyPr/>
          <a:lstStyle/>
          <a:p>
            <a:r>
              <a:rPr lang="fa-IR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به نام خدا</a:t>
            </a:r>
            <a:endParaRPr lang="fa-IR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bg1"/>
                </a:solidFill>
              </a:rPr>
              <a:t>صحنه نمايش قلب خانه موسيقي مي باشد </a:t>
            </a:r>
            <a:endParaRPr lang="fa-IR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631318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Eghfar\Downloads\Desktop\House of Music  Coop Himmelb(l)au\5345cbb2c07a80a76e00000a_house-of-music-coop-himmelb-l-au_p_0701_f06_m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42028"/>
            <a:ext cx="4522259" cy="30186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Eghfar\Downloads\Desktop\Royal Welsh College of Music &amp; Drama  BFLS\1319470148-rwcmd-concert-hall-c-nick-guttrid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476" y="503555"/>
            <a:ext cx="4569278" cy="278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Eghfar\Downloads\Desktop\House of Music  Coop Himmelb(l)au\5345cccdc07a804338000014_house-of-music-coop-himmelb-l-au_p_0701_f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5156601" y="3739578"/>
            <a:ext cx="3642691" cy="2730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Eghfar\Downloads\Desktop\Royal Welsh College of Music &amp; Drama  BFLS\dept-brass-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03554"/>
            <a:ext cx="3399431" cy="278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80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solidFill>
                  <a:schemeClr val="bg1"/>
                </a:solidFill>
              </a:rPr>
              <a:t>استاندارها </a:t>
            </a:r>
            <a:endParaRPr lang="fa-IR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a-IR" dirty="0" smtClean="0">
                <a:solidFill>
                  <a:schemeClr val="bg1"/>
                </a:solidFill>
              </a:rPr>
              <a:t>حداكثر فاصله هر صندلي از درب خروجي 15 متر 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حداكثر فاصله هر صندلي از راهروي جانبي 4/5 متر 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ابعادصندلي ها حداقل به عرض 45و حداكثر 110سانتي متر 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بهترين چينش صندلي ها قوسي 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اندازه سالن براي هر تماشاچي حدودا 2 متر مربع 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در هر رديف حداقل 16 صندلي 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نسبت محل آخرين رديف صندلي به پرده آپارات بايد 3/2 باشد 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حداقل فاصله آپارات از ديوار 1/20 متر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پهناي راهروي سالن 2/10تا 3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ورودي ها و خروجي ها در معرض ديد و حداقل 2 درب خروجي در سالن هاي چند منظوره سالن هاي زير 100نفر يك درب 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حداقل فاصله خروجي دو درب از يكديگر 5 متر </a:t>
            </a:r>
          </a:p>
          <a:p>
            <a:pPr>
              <a:buNone/>
            </a:pPr>
            <a:endParaRPr lang="fa-IR" dirty="0" smtClean="0">
              <a:solidFill>
                <a:schemeClr val="bg1"/>
              </a:solidFill>
            </a:endParaRPr>
          </a:p>
          <a:p>
            <a:endParaRPr lang="fa-IR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r>
              <a:rPr lang="fa-IR" dirty="0" smtClean="0">
                <a:solidFill>
                  <a:schemeClr val="bg1"/>
                </a:solidFill>
              </a:rPr>
              <a:t>قرارگيري صندلي ها با توجه به رديف اول 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رديف اول ديد كامل به صحنه 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و اعمال شيب 10درصد جهت ديد رديف هاي عقب 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فاصله بين دو رديف صندلي 80تا 110</a:t>
            </a:r>
            <a:endParaRPr lang="fa-IR" dirty="0">
              <a:solidFill>
                <a:schemeClr val="bg1"/>
              </a:solidFill>
            </a:endParaRPr>
          </a:p>
        </p:txBody>
      </p:sp>
      <p:pic>
        <p:nvPicPr>
          <p:cNvPr id="4098" name="Picture 2" descr="C:\Users\Eghfar\Downloads\Desktop\50f85abab3fc4b316d0001e2_school-of-music-and-arts-ltfb-studio-_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44" y="3070779"/>
            <a:ext cx="8035720" cy="331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5772889"/>
              </p:ext>
            </p:extLst>
          </p:nvPr>
        </p:nvGraphicFramePr>
        <p:xfrm>
          <a:off x="457200" y="500042"/>
          <a:ext cx="8229600" cy="5626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bg1"/>
                </a:solidFill>
              </a:rPr>
              <a:t>لابي </a:t>
            </a:r>
            <a:endParaRPr lang="fa-IR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bg1"/>
                </a:solidFill>
              </a:rPr>
              <a:t>رساندن مفهوم تجمع در هنر و نياز به فضاي بزرگ  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تداعي معماري در اين فضا شكل ميگيرد 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راهروهاي ارتباطي بايد حداقل 2/4 متر داشته باشد  </a:t>
            </a:r>
            <a:r>
              <a:rPr lang="fa-IR" dirty="0" smtClean="0"/>
              <a:t> </a:t>
            </a:r>
            <a:endParaRPr lang="fa-IR" dirty="0"/>
          </a:p>
        </p:txBody>
      </p:sp>
      <p:pic>
        <p:nvPicPr>
          <p:cNvPr id="6146" name="Picture 2" descr="C:\Users\Eghfar\Downloads\Desktop\Royal Welsh College of Music &amp; Drama  BFLS\`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332" y="3527300"/>
            <a:ext cx="3795598" cy="275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Eghfar\Downloads\Desktop\Royal Welsh College of Music &amp; Drama  BFLS\1269386_RWCMD---foy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27301"/>
            <a:ext cx="3960440" cy="2757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Eghfar\Downloads\Desktop\Royal Welsh College of Music &amp; Drama  BFLS\rwcmd_2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41" y="1553340"/>
            <a:ext cx="4286250" cy="3815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Eghfar\Downloads\Desktop\Experience Music Project - Washington, USA\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553340"/>
            <a:ext cx="3589015" cy="3815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915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2108597"/>
              </p:ext>
            </p:extLst>
          </p:nvPr>
        </p:nvGraphicFramePr>
        <p:xfrm>
          <a:off x="357158" y="121442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Eghfar\Downloads\Desktop\5301852ce8e44e3cd00001d3_music-academy-of-roubaix-zig-zag-architecture_com_zigzag_concervatoirederoubaix_20131001_040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08720"/>
            <a:ext cx="6655460" cy="499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17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9" name="Picture 3" descr="C:\Users\Eghfar\Downloads\Desktop\House of Music  Coop Himmelb(l)au\5345cd82c07a80a76e00000b_house-of-music-coop-himmelb-l-au_p_0701_f01_rj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2486"/>
            <a:ext cx="8280920" cy="5519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446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فهرست </a:t>
            </a:r>
            <a:endParaRPr lang="fa-IR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استاندارد</a:t>
            </a:r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fa-IR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ها </a:t>
            </a:r>
          </a:p>
          <a:p>
            <a:r>
              <a:rPr lang="fa-IR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موسيقي </a:t>
            </a:r>
            <a:r>
              <a:rPr lang="fa-IR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و معماري </a:t>
            </a:r>
          </a:p>
          <a:p>
            <a:endParaRPr lang="fa-IR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معماری و موسیقی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 descr="H:\330917_6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51" y="2420888"/>
            <a:ext cx="3751205" cy="2590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H:\BAA170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420888"/>
            <a:ext cx="4007057" cy="2590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3683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9" name="Picture 5" descr="H:\RPC0118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92696"/>
            <a:ext cx="5544616" cy="555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22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290" name="Picture 2" descr="H:\n00032080-r-b-0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2339752" y="3364871"/>
            <a:ext cx="4392487" cy="292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H:\IMG142633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1367897" y="257776"/>
            <a:ext cx="6336195" cy="289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25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314" name="Picture 2" descr="H:\IAA05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464" y="212647"/>
            <a:ext cx="3327125" cy="2186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H:\ceqae60738xzz2eiao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12117"/>
            <a:ext cx="6696744" cy="361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42310" y="6488668"/>
            <a:ext cx="944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dirty="0" smtClean="0">
                <a:hlinkClick r:id="rId4"/>
              </a:rPr>
              <a:t>خط معمار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66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استاندارد ها </a:t>
            </a:r>
            <a:endParaRPr lang="fa-IR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اداري </a:t>
            </a:r>
          </a:p>
          <a:p>
            <a:r>
              <a:rPr lang="fa-IR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آموزشي </a:t>
            </a:r>
          </a:p>
          <a:p>
            <a:r>
              <a:rPr lang="fa-IR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فرهنگي </a:t>
            </a:r>
          </a:p>
          <a:p>
            <a:r>
              <a:rPr lang="fa-IR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لابي</a:t>
            </a:r>
          </a:p>
          <a:p>
            <a:r>
              <a:rPr lang="fa-IR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خدمات  </a:t>
            </a:r>
            <a:endParaRPr lang="fa-IR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اداري </a:t>
            </a:r>
            <a:endParaRPr lang="fa-IR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اتاق مديريت ، نگهباني ، دبيرخانه ، اتاق اساتيد كه صرفا ابعاد معقول و بهره گيري از نور و ديد مناسب مد نظر مي باشد اما حدودا براي هر يك به 9 متر مربع مكان نيازمنديم </a:t>
            </a:r>
            <a:endParaRPr lang="fa-IR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bg1"/>
                </a:solidFill>
              </a:rPr>
              <a:t>آموزشي </a:t>
            </a:r>
            <a:endParaRPr lang="fa-IR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bg1"/>
                </a:solidFill>
              </a:rPr>
              <a:t>كلاس هاي تئوري 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كلاس هاي عملي </a:t>
            </a:r>
            <a:endParaRPr lang="fa-I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bg1"/>
                </a:solidFill>
              </a:rPr>
              <a:t>كلاس هاس تئوري </a:t>
            </a:r>
            <a:endParaRPr lang="fa-IR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a-IR" dirty="0" smtClean="0">
                <a:solidFill>
                  <a:schemeClr val="bg1"/>
                </a:solidFill>
              </a:rPr>
              <a:t>آنچه در اين كلاس ها اهميت دارد استفاده از نور طبيعي و تهويه مناسب فضاست .سطح تابش نور خورشيد بايد                      20 تا50  درصد سطح كلاس باشد .</a:t>
            </a:r>
            <a:endParaRPr lang="fa-IR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Eghfar\Downloads\Desktop\50f85b8bb3fc4b316d000200_school-of-music-and-arts-ltfb-studio-_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601566"/>
            <a:ext cx="3983285" cy="2654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bg1"/>
                </a:solidFill>
              </a:rPr>
              <a:t>كلاس هاي عملي </a:t>
            </a:r>
            <a:endParaRPr lang="fa-IR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a-IR" dirty="0" smtClean="0">
                <a:solidFill>
                  <a:schemeClr val="bg1"/>
                </a:solidFill>
              </a:rPr>
              <a:t>فضاي معقول جهت حركت هنرجويان 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تامين نور و منظر 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آوردن طبيعت به درون فضا 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عرض كلاس عملي در زماني كه از يك طرف نورگير باشد بين 5-7 متر و نورگير از دو طرف بين 5-8/4 متر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سرانه سطوح اشغالي يك هنرجو در اين كلاس ها 2تا 2/5 متر مربع 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ارتفاع سقف كارگاه معمولا 3/6مترو سطح پنجره معادل 35تا 50 درصد كف </a:t>
            </a:r>
          </a:p>
          <a:p>
            <a:endParaRPr lang="fa-I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96552" y="-2259632"/>
            <a:ext cx="8229600" cy="1143000"/>
          </a:xfrm>
        </p:spPr>
        <p:txBody>
          <a:bodyPr/>
          <a:lstStyle/>
          <a:p>
            <a:endParaRPr lang="en-US"/>
          </a:p>
        </p:txBody>
      </p:sp>
      <p:pic>
        <p:nvPicPr>
          <p:cNvPr id="3074" name="Picture 2" descr="C:\Users\Eghfar\Downloads\Desktop\50f85b59b3fc4b316d0001fb_school-of-music-and-arts-ltfb-studio-_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380" y="390947"/>
            <a:ext cx="4635995" cy="28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Eghfar\Downloads\Desktop\5046ad7228ba0d0c5f00003a_music-school-project-concept-taller-de-musics-dom-arquitectura_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380" y="3675138"/>
            <a:ext cx="4635995" cy="289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809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فرهنگي </a:t>
            </a:r>
            <a:endParaRPr lang="fa-I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</TotalTime>
  <Words>394</Words>
  <Application>Microsoft Office PowerPoint</Application>
  <PresentationFormat>On-screen Show (4:3)</PresentationFormat>
  <Paragraphs>72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Office Theme</vt:lpstr>
      <vt:lpstr>به نام خدا</vt:lpstr>
      <vt:lpstr>فهرست </vt:lpstr>
      <vt:lpstr>استاندارد ها </vt:lpstr>
      <vt:lpstr>اداري </vt:lpstr>
      <vt:lpstr>آموزشي </vt:lpstr>
      <vt:lpstr>كلاس هاس تئوري </vt:lpstr>
      <vt:lpstr>كلاس هاي عملي </vt:lpstr>
      <vt:lpstr>PowerPoint Presentation</vt:lpstr>
      <vt:lpstr>فرهنگي </vt:lpstr>
      <vt:lpstr>صحنه نمايش قلب خانه موسيقي مي باشد </vt:lpstr>
      <vt:lpstr>PowerPoint Presentation</vt:lpstr>
      <vt:lpstr>استاندارها </vt:lpstr>
      <vt:lpstr>PowerPoint Presentation</vt:lpstr>
      <vt:lpstr>PowerPoint Presentation</vt:lpstr>
      <vt:lpstr>لابي </vt:lpstr>
      <vt:lpstr>PowerPoint Presentation</vt:lpstr>
      <vt:lpstr>PowerPoint Presentation</vt:lpstr>
      <vt:lpstr>PowerPoint Presentation</vt:lpstr>
      <vt:lpstr>PowerPoint Presentation</vt:lpstr>
      <vt:lpstr>معماری و موسیقی</vt:lpstr>
      <vt:lpstr>PowerPoint Presentation</vt:lpstr>
      <vt:lpstr>PowerPoint Presentation</vt:lpstr>
      <vt:lpstr>PowerPoint Presentation</vt:lpstr>
    </vt:vector>
  </TitlesOfParts>
  <Company>www.ctechnic.com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به نام خدا</dc:title>
  <dc:creator>Technic Rayaneh</dc:creator>
  <cp:lastModifiedBy>Hamed</cp:lastModifiedBy>
  <cp:revision>23</cp:revision>
  <dcterms:created xsi:type="dcterms:W3CDTF">2015-03-09T04:59:51Z</dcterms:created>
  <dcterms:modified xsi:type="dcterms:W3CDTF">2017-05-16T10:45:19Z</dcterms:modified>
</cp:coreProperties>
</file>