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8.xml" ContentType="application/vnd.openxmlformats-officedocument.presentationml.notesSlide+xml"/>
  <Override PartName="/ppt/comments/comment1.xml" ContentType="application/vnd.openxmlformats-officedocument.presentationml.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Lst>
  <p:notesMasterIdLst>
    <p:notesMasterId r:id="rId41"/>
  </p:notesMasterIdLst>
  <p:sldIdLst>
    <p:sldId id="257" r:id="rId4"/>
    <p:sldId id="279" r:id="rId5"/>
    <p:sldId id="278" r:id="rId6"/>
    <p:sldId id="258" r:id="rId7"/>
    <p:sldId id="259" r:id="rId8"/>
    <p:sldId id="280" r:id="rId9"/>
    <p:sldId id="269" r:id="rId10"/>
    <p:sldId id="260" r:id="rId11"/>
    <p:sldId id="261" r:id="rId12"/>
    <p:sldId id="262" r:id="rId13"/>
    <p:sldId id="271" r:id="rId14"/>
    <p:sldId id="263" r:id="rId15"/>
    <p:sldId id="272" r:id="rId16"/>
    <p:sldId id="274" r:id="rId17"/>
    <p:sldId id="282" r:id="rId18"/>
    <p:sldId id="276" r:id="rId19"/>
    <p:sldId id="281" r:id="rId20"/>
    <p:sldId id="277" r:id="rId21"/>
    <p:sldId id="295" r:id="rId22"/>
    <p:sldId id="296" r:id="rId23"/>
    <p:sldId id="297" r:id="rId24"/>
    <p:sldId id="298" r:id="rId25"/>
    <p:sldId id="299" r:id="rId26"/>
    <p:sldId id="300" r:id="rId27"/>
    <p:sldId id="301" r:id="rId28"/>
    <p:sldId id="294" r:id="rId29"/>
    <p:sldId id="283" r:id="rId30"/>
    <p:sldId id="284" r:id="rId31"/>
    <p:sldId id="285" r:id="rId32"/>
    <p:sldId id="286" r:id="rId33"/>
    <p:sldId id="292" r:id="rId34"/>
    <p:sldId id="293" r:id="rId35"/>
    <p:sldId id="288" r:id="rId36"/>
    <p:sldId id="289" r:id="rId37"/>
    <p:sldId id="290" r:id="rId38"/>
    <p:sldId id="291" r:id="rId39"/>
    <p:sldId id="302"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sonal" initials="P" lastIdx="1" clrIdx="0">
    <p:extLst>
      <p:ext uri="{19B8F6BF-5375-455C-9EA6-DF929625EA0E}">
        <p15:presenceInfo xmlns:p15="http://schemas.microsoft.com/office/powerpoint/2012/main" userId="Person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94" autoAdjust="0"/>
    <p:restoredTop sz="94434" autoAdjust="0"/>
  </p:normalViewPr>
  <p:slideViewPr>
    <p:cSldViewPr>
      <p:cViewPr varScale="1">
        <p:scale>
          <a:sx n="74" d="100"/>
          <a:sy n="74" d="100"/>
        </p:scale>
        <p:origin x="1278"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explosion val="23"/>
          <c:dPt>
            <c:idx val="0"/>
            <c:bubble3D val="0"/>
            <c:spPr>
              <a:solidFill>
                <a:schemeClr val="accent1"/>
              </a:solidFill>
              <a:ln>
                <a:noFill/>
              </a:ln>
              <a:effectLst>
                <a:outerShdw blurRad="254000" sx="102000" sy="102000" algn="ctr" rotWithShape="0">
                  <a:prstClr val="black">
                    <a:alpha val="20000"/>
                  </a:prstClr>
                </a:outerShdw>
              </a:effectLst>
              <a:sp3d/>
            </c:spPr>
          </c:dPt>
          <c:dPt>
            <c:idx val="1"/>
            <c:bubble3D val="0"/>
            <c:explosion val="8"/>
            <c:spPr>
              <a:solidFill>
                <a:schemeClr val="accent2"/>
              </a:solidFill>
              <a:ln>
                <a:noFill/>
              </a:ln>
              <a:effectLst>
                <a:outerShdw blurRad="254000" sx="102000" sy="102000" algn="ctr" rotWithShape="0">
                  <a:prstClr val="black">
                    <a:alpha val="20000"/>
                  </a:prstClr>
                </a:outerShdw>
              </a:effectLst>
              <a:sp3d/>
            </c:spPr>
          </c:dPt>
          <c:dPt>
            <c:idx val="2"/>
            <c:bubble3D val="0"/>
            <c:spPr>
              <a:solidFill>
                <a:schemeClr val="accent3"/>
              </a:solidFill>
              <a:ln>
                <a:noFill/>
              </a:ln>
              <a:effectLst>
                <a:outerShdw blurRad="254000" sx="102000" sy="102000" algn="ctr" rotWithShape="0">
                  <a:prstClr val="black">
                    <a:alpha val="20000"/>
                  </a:prstClr>
                </a:outerShdw>
              </a:effectLst>
              <a:sp3d/>
            </c:spPr>
          </c:dPt>
          <c:dPt>
            <c:idx val="3"/>
            <c:bubble3D val="0"/>
            <c:spPr>
              <a:solidFill>
                <a:schemeClr val="accent4"/>
              </a:solidFill>
              <a:ln>
                <a:noFill/>
              </a:ln>
              <a:effectLst>
                <a:outerShdw blurRad="254000" sx="102000" sy="102000" algn="ctr" rotWithShape="0">
                  <a:prstClr val="black">
                    <a:alpha val="20000"/>
                  </a:prstClr>
                </a:outerShdw>
              </a:effectLst>
              <a:sp3d/>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مرد</c:v>
                </c:pt>
                <c:pt idx="1">
                  <c:v>زن</c:v>
                </c:pt>
                <c:pt idx="2">
                  <c:v>3rd Qtr</c:v>
                </c:pt>
                <c:pt idx="3">
                  <c:v>4th Qtr</c:v>
                </c:pt>
              </c:strCache>
            </c:strRef>
          </c:cat>
          <c:val>
            <c:numRef>
              <c:f>Sheet1!$B$2:$B$5</c:f>
              <c:numCache>
                <c:formatCode>General</c:formatCode>
                <c:ptCount val="4"/>
                <c:pt idx="0">
                  <c:v>8</c:v>
                </c:pt>
                <c:pt idx="1">
                  <c:v>2</c:v>
                </c:pt>
                <c:pt idx="2">
                  <c:v>0</c:v>
                </c:pt>
                <c:pt idx="3">
                  <c:v>0</c:v>
                </c:pt>
              </c:numCache>
            </c:numRef>
          </c:val>
        </c:ser>
        <c:dLbls>
          <c:dLblPos val="ctr"/>
          <c:showLegendKey val="0"/>
          <c:showVal val="0"/>
          <c:showCatName val="1"/>
          <c:showSerName val="0"/>
          <c:showPercent val="0"/>
          <c:showBubbleSize val="0"/>
          <c:showLeaderLines val="1"/>
        </c:dLbls>
      </c:pie3DChart>
      <c:spPr>
        <a:noFill/>
        <a:ln>
          <a:noFill/>
        </a:ln>
        <a:effectLst/>
      </c:spPr>
    </c:plotArea>
    <c:legend>
      <c:legendPos val="r"/>
      <c:legendEntry>
        <c:idx val="2"/>
        <c:delete val="1"/>
      </c:legendEntry>
      <c:legendEntry>
        <c:idx val="3"/>
        <c:delete val="1"/>
      </c:legendEntry>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explosion val="8"/>
            <c:spPr>
              <a:gradFill rotWithShape="1">
                <a:gsLst>
                  <a:gs pos="0">
                    <a:schemeClr val="accent1">
                      <a:shade val="15000"/>
                      <a:satMod val="180000"/>
                    </a:schemeClr>
                  </a:gs>
                  <a:gs pos="50000">
                    <a:schemeClr val="accent1">
                      <a:shade val="45000"/>
                      <a:satMod val="170000"/>
                    </a:schemeClr>
                  </a:gs>
                  <a:gs pos="70000">
                    <a:schemeClr val="accent1">
                      <a:tint val="99000"/>
                      <a:shade val="65000"/>
                      <a:satMod val="155000"/>
                    </a:schemeClr>
                  </a:gs>
                  <a:gs pos="100000">
                    <a:schemeClr val="accent1">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rgbClr r="0" g="0" b="0">
                    <a:satMod val="300000"/>
                  </a:scrgbClr>
                </a:contourClr>
              </a:sp3d>
            </c:spPr>
          </c:dPt>
          <c:dPt>
            <c:idx val="1"/>
            <c:bubble3D val="0"/>
            <c:explosion val="5"/>
            <c:spPr>
              <a:gradFill rotWithShape="1">
                <a:gsLst>
                  <a:gs pos="0">
                    <a:schemeClr val="accent2">
                      <a:shade val="15000"/>
                      <a:satMod val="180000"/>
                    </a:schemeClr>
                  </a:gs>
                  <a:gs pos="50000">
                    <a:schemeClr val="accent2">
                      <a:shade val="45000"/>
                      <a:satMod val="170000"/>
                    </a:schemeClr>
                  </a:gs>
                  <a:gs pos="70000">
                    <a:schemeClr val="accent2">
                      <a:tint val="99000"/>
                      <a:shade val="65000"/>
                      <a:satMod val="155000"/>
                    </a:schemeClr>
                  </a:gs>
                  <a:gs pos="100000">
                    <a:schemeClr val="accent2">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rgbClr r="0" g="0" b="0">
                    <a:satMod val="300000"/>
                  </a:scrgbClr>
                </a:contourClr>
              </a:sp3d>
            </c:spPr>
          </c:dPt>
          <c:dPt>
            <c:idx val="2"/>
            <c:bubble3D val="0"/>
            <c:spPr>
              <a:gradFill rotWithShape="1">
                <a:gsLst>
                  <a:gs pos="0">
                    <a:schemeClr val="accent3">
                      <a:shade val="15000"/>
                      <a:satMod val="180000"/>
                    </a:schemeClr>
                  </a:gs>
                  <a:gs pos="50000">
                    <a:schemeClr val="accent3">
                      <a:shade val="45000"/>
                      <a:satMod val="170000"/>
                    </a:schemeClr>
                  </a:gs>
                  <a:gs pos="70000">
                    <a:schemeClr val="accent3">
                      <a:tint val="99000"/>
                      <a:shade val="65000"/>
                      <a:satMod val="155000"/>
                    </a:schemeClr>
                  </a:gs>
                  <a:gs pos="100000">
                    <a:schemeClr val="accent3">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rgbClr r="0" g="0" b="0">
                    <a:satMod val="300000"/>
                  </a:scrgbClr>
                </a:contourClr>
              </a:sp3d>
            </c:spPr>
          </c:dPt>
          <c:dPt>
            <c:idx val="3"/>
            <c:bubble3D val="0"/>
            <c:spPr>
              <a:gradFill rotWithShape="1">
                <a:gsLst>
                  <a:gs pos="0">
                    <a:schemeClr val="accent4">
                      <a:shade val="15000"/>
                      <a:satMod val="180000"/>
                    </a:schemeClr>
                  </a:gs>
                  <a:gs pos="50000">
                    <a:schemeClr val="accent4">
                      <a:shade val="45000"/>
                      <a:satMod val="170000"/>
                    </a:schemeClr>
                  </a:gs>
                  <a:gs pos="70000">
                    <a:schemeClr val="accent4">
                      <a:tint val="99000"/>
                      <a:shade val="65000"/>
                      <a:satMod val="155000"/>
                    </a:schemeClr>
                  </a:gs>
                  <a:gs pos="100000">
                    <a:schemeClr val="accent4">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rgbClr r="0" g="0" b="0">
                    <a:satMod val="300000"/>
                  </a:scrgbClr>
                </a:contourClr>
              </a:sp3d>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15-25</c:v>
                </c:pt>
                <c:pt idx="1">
                  <c:v>45-25</c:v>
                </c:pt>
                <c:pt idx="2">
                  <c:v>40-60</c:v>
                </c:pt>
                <c:pt idx="3">
                  <c:v>60 به بالا</c:v>
                </c:pt>
              </c:strCache>
            </c:strRef>
          </c:cat>
          <c:val>
            <c:numRef>
              <c:f>Sheet1!$B$2:$B$5</c:f>
              <c:numCache>
                <c:formatCode>General</c:formatCode>
                <c:ptCount val="4"/>
                <c:pt idx="0">
                  <c:v>3</c:v>
                </c:pt>
                <c:pt idx="1">
                  <c:v>5</c:v>
                </c:pt>
                <c:pt idx="2">
                  <c:v>1</c:v>
                </c:pt>
                <c:pt idx="3">
                  <c:v>1.2</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dPt>
            <c:idx val="0"/>
            <c:bubble3D val="0"/>
            <c:explosion val="9"/>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dPt>
          <c:dPt>
            <c:idx val="3"/>
            <c:bubble3D val="0"/>
            <c:explosion val="8"/>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امن</c:v>
                </c:pt>
                <c:pt idx="1">
                  <c:v>نا امن</c:v>
                </c:pt>
                <c:pt idx="2">
                  <c:v>3rd Qtr</c:v>
                </c:pt>
                <c:pt idx="3">
                  <c:v>4th Qtr</c:v>
                </c:pt>
              </c:strCache>
            </c:strRef>
          </c:cat>
          <c:val>
            <c:numRef>
              <c:f>Sheet1!$B$2:$B$5</c:f>
              <c:numCache>
                <c:formatCode>General</c:formatCode>
                <c:ptCount val="4"/>
                <c:pt idx="0">
                  <c:v>9.5</c:v>
                </c:pt>
                <c:pt idx="1">
                  <c:v>0.05</c:v>
                </c:pt>
                <c:pt idx="2">
                  <c:v>0</c:v>
                </c:pt>
                <c:pt idx="3">
                  <c:v>1.2</c:v>
                </c:pt>
              </c:numCache>
            </c:numRef>
          </c:val>
        </c:ser>
        <c:dLbls>
          <c:dLblPos val="inEnd"/>
          <c:showLegendKey val="0"/>
          <c:showVal val="0"/>
          <c:showCatName val="1"/>
          <c:showSerName val="0"/>
          <c:showPercent val="0"/>
          <c:showBubbleSize val="0"/>
          <c:showLeaderLines val="1"/>
        </c:dLbls>
      </c:pie3DChart>
      <c:spPr>
        <a:noFill/>
        <a:ln>
          <a:noFill/>
        </a:ln>
        <a:effectLst/>
      </c:spPr>
    </c:plotArea>
    <c:legend>
      <c:legendPos val="b"/>
      <c:legendEntry>
        <c:idx val="2"/>
        <c:delete val="1"/>
      </c:legendEntry>
      <c:legendEntry>
        <c:idx val="3"/>
        <c:delete val="1"/>
      </c:legendEntry>
      <c:layout>
        <c:manualLayout>
          <c:xMode val="edge"/>
          <c:yMode val="edge"/>
          <c:x val="0.14887198167970425"/>
          <c:y val="0.94179595194285093"/>
          <c:w val="0.70225603664059166"/>
          <c:h val="4.5007814698560453E-2"/>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explosion val="7"/>
          <c:dPt>
            <c:idx val="0"/>
            <c:bubble3D val="0"/>
            <c:spPr>
              <a:solidFill>
                <a:schemeClr val="accent1"/>
              </a:solidFill>
              <a:ln>
                <a:noFill/>
              </a:ln>
              <a:effectLst>
                <a:outerShdw blurRad="254000" sx="102000" sy="102000" algn="ctr" rotWithShape="0">
                  <a:prstClr val="black">
                    <a:alpha val="20000"/>
                  </a:prstClr>
                </a:outerShdw>
              </a:effectLst>
              <a:sp3d/>
            </c:spPr>
          </c:dPt>
          <c:dPt>
            <c:idx val="1"/>
            <c:bubble3D val="0"/>
            <c:spPr>
              <a:solidFill>
                <a:schemeClr val="accent2"/>
              </a:solidFill>
              <a:ln>
                <a:noFill/>
              </a:ln>
              <a:effectLst>
                <a:outerShdw blurRad="254000" sx="102000" sy="102000" algn="ctr" rotWithShape="0">
                  <a:prstClr val="black">
                    <a:alpha val="20000"/>
                  </a:prstClr>
                </a:outerShdw>
              </a:effectLst>
              <a:sp3d/>
            </c:spPr>
          </c:dPt>
          <c:dPt>
            <c:idx val="2"/>
            <c:bubble3D val="0"/>
            <c:spPr>
              <a:solidFill>
                <a:schemeClr val="accent3"/>
              </a:solidFill>
              <a:ln>
                <a:noFill/>
              </a:ln>
              <a:effectLst>
                <a:outerShdw blurRad="254000" sx="102000" sy="102000" algn="ctr" rotWithShape="0">
                  <a:prstClr val="black">
                    <a:alpha val="20000"/>
                  </a:prstClr>
                </a:outerShdw>
              </a:effectLst>
              <a:sp3d/>
            </c:spPr>
          </c:dPt>
          <c:dPt>
            <c:idx val="3"/>
            <c:bubble3D val="0"/>
            <c:spPr>
              <a:solidFill>
                <a:schemeClr val="accent4"/>
              </a:solidFill>
              <a:ln>
                <a:noFill/>
              </a:ln>
              <a:effectLst>
                <a:outerShdw blurRad="254000" sx="102000" sy="102000" algn="ctr" rotWithShape="0">
                  <a:prstClr val="black">
                    <a:alpha val="20000"/>
                  </a:prstClr>
                </a:outerShdw>
              </a:effectLst>
              <a:sp3d/>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معتادین</c:v>
                </c:pt>
                <c:pt idx="1">
                  <c:v>خلوت بودن محل</c:v>
                </c:pt>
                <c:pt idx="2">
                  <c:v>وجود مخروبه</c:v>
                </c:pt>
                <c:pt idx="3">
                  <c:v>4th Qtr</c:v>
                </c:pt>
              </c:strCache>
            </c:strRef>
          </c:cat>
          <c:val>
            <c:numRef>
              <c:f>Sheet1!$B$2:$B$5</c:f>
              <c:numCache>
                <c:formatCode>General</c:formatCode>
                <c:ptCount val="4"/>
                <c:pt idx="0">
                  <c:v>3</c:v>
                </c:pt>
                <c:pt idx="1">
                  <c:v>3</c:v>
                </c:pt>
                <c:pt idx="2">
                  <c:v>4</c:v>
                </c:pt>
                <c:pt idx="3">
                  <c:v>0</c:v>
                </c:pt>
              </c:numCache>
            </c:numRef>
          </c:val>
        </c:ser>
        <c:dLbls>
          <c:dLblPos val="ctr"/>
          <c:showLegendKey val="0"/>
          <c:showVal val="0"/>
          <c:showCatName val="1"/>
          <c:showSerName val="0"/>
          <c:showPercent val="0"/>
          <c:showBubbleSize val="0"/>
          <c:showLeaderLines val="1"/>
        </c:dLbls>
      </c:pie3DChart>
      <c:spPr>
        <a:noFill/>
        <a:ln>
          <a:noFill/>
        </a:ln>
        <a:effectLst/>
      </c:spPr>
    </c:plotArea>
    <c:legend>
      <c:legendPos val="r"/>
      <c:legendEntry>
        <c:idx val="3"/>
        <c:delete val="1"/>
      </c:legendEntry>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explosion val="11"/>
          <c:dPt>
            <c:idx val="0"/>
            <c:bubble3D val="0"/>
            <c:spPr>
              <a:solidFill>
                <a:schemeClr val="accent1"/>
              </a:solidFill>
              <a:ln>
                <a:noFill/>
              </a:ln>
              <a:effectLst>
                <a:outerShdw blurRad="254000" sx="102000" sy="102000" algn="ctr" rotWithShape="0">
                  <a:prstClr val="black">
                    <a:alpha val="20000"/>
                  </a:prstClr>
                </a:outerShdw>
              </a:effectLst>
              <a:sp3d/>
            </c:spPr>
          </c:dPt>
          <c:dPt>
            <c:idx val="1"/>
            <c:bubble3D val="0"/>
            <c:spPr>
              <a:solidFill>
                <a:schemeClr val="accent2"/>
              </a:solidFill>
              <a:ln>
                <a:noFill/>
              </a:ln>
              <a:effectLst>
                <a:outerShdw blurRad="254000" sx="102000" sy="102000" algn="ctr" rotWithShape="0">
                  <a:prstClr val="black">
                    <a:alpha val="20000"/>
                  </a:prstClr>
                </a:outerShdw>
              </a:effectLst>
              <a:sp3d/>
            </c:spPr>
          </c:dPt>
          <c:dPt>
            <c:idx val="2"/>
            <c:bubble3D val="0"/>
            <c:spPr>
              <a:solidFill>
                <a:schemeClr val="accent3"/>
              </a:solidFill>
              <a:ln>
                <a:noFill/>
              </a:ln>
              <a:effectLst>
                <a:outerShdw blurRad="254000" sx="102000" sy="102000" algn="ctr" rotWithShape="0">
                  <a:prstClr val="black">
                    <a:alpha val="20000"/>
                  </a:prstClr>
                </a:outerShdw>
              </a:effectLst>
              <a:sp3d/>
            </c:spPr>
          </c:dPt>
          <c:dPt>
            <c:idx val="3"/>
            <c:bubble3D val="0"/>
            <c:spPr>
              <a:solidFill>
                <a:schemeClr val="accent4"/>
              </a:solidFill>
              <a:ln>
                <a:noFill/>
              </a:ln>
              <a:effectLst>
                <a:outerShdw blurRad="254000" sx="102000" sy="102000" algn="ctr" rotWithShape="0">
                  <a:prstClr val="black">
                    <a:alpha val="20000"/>
                  </a:prstClr>
                </a:outerShdw>
              </a:effectLst>
              <a:sp3d/>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8تا 12</c:v>
                </c:pt>
                <c:pt idx="1">
                  <c:v>12تا16</c:v>
                </c:pt>
                <c:pt idx="2">
                  <c:v>16تا20</c:v>
                </c:pt>
                <c:pt idx="3">
                  <c:v>20تا23</c:v>
                </c:pt>
              </c:strCache>
            </c:strRef>
          </c:cat>
          <c:val>
            <c:numRef>
              <c:f>Sheet1!$B$2:$B$5</c:f>
              <c:numCache>
                <c:formatCode>General</c:formatCode>
                <c:ptCount val="4"/>
                <c:pt idx="0">
                  <c:v>6</c:v>
                </c:pt>
                <c:pt idx="1">
                  <c:v>3</c:v>
                </c:pt>
                <c:pt idx="2">
                  <c:v>0.9</c:v>
                </c:pt>
                <c:pt idx="3">
                  <c:v>0.1</c:v>
                </c:pt>
              </c:numCache>
            </c:numRef>
          </c:val>
        </c:ser>
        <c:dLbls>
          <c:dLblPos val="ctr"/>
          <c:showLegendKey val="0"/>
          <c:showVal val="0"/>
          <c:showCatName val="1"/>
          <c:showSerName val="0"/>
          <c:showPercent val="0"/>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dPt>
            <c:idx val="0"/>
            <c:bubble3D val="0"/>
            <c:explosion val="17"/>
            <c:spPr>
              <a:solidFill>
                <a:schemeClr val="accent1"/>
              </a:solidFill>
              <a:ln>
                <a:noFill/>
              </a:ln>
              <a:effectLst>
                <a:outerShdw blurRad="254000" sx="102000" sy="102000" algn="ctr" rotWithShape="0">
                  <a:prstClr val="black">
                    <a:alpha val="20000"/>
                  </a:prstClr>
                </a:outerShdw>
              </a:effectLst>
              <a:sp3d/>
            </c:spPr>
          </c:dPt>
          <c:dPt>
            <c:idx val="1"/>
            <c:bubble3D val="0"/>
            <c:explosion val="11"/>
            <c:spPr>
              <a:solidFill>
                <a:schemeClr val="accent2"/>
              </a:solidFill>
              <a:ln>
                <a:noFill/>
              </a:ln>
              <a:effectLst>
                <a:outerShdw blurRad="254000" sx="102000" sy="102000" algn="ctr" rotWithShape="0">
                  <a:prstClr val="black">
                    <a:alpha val="20000"/>
                  </a:prstClr>
                </a:outerShdw>
              </a:effectLst>
              <a:sp3d/>
            </c:spPr>
          </c:dPt>
          <c:dPt>
            <c:idx val="2"/>
            <c:bubble3D val="0"/>
            <c:explosion val="7"/>
            <c:spPr>
              <a:solidFill>
                <a:schemeClr val="accent3"/>
              </a:solidFill>
              <a:ln>
                <a:noFill/>
              </a:ln>
              <a:effectLst>
                <a:outerShdw blurRad="254000" sx="102000" sy="102000" algn="ctr" rotWithShape="0">
                  <a:prstClr val="black">
                    <a:alpha val="20000"/>
                  </a:prstClr>
                </a:outerShdw>
              </a:effectLst>
              <a:sp3d/>
            </c:spPr>
          </c:dPt>
          <c:dPt>
            <c:idx val="3"/>
            <c:bubble3D val="0"/>
            <c:explosion val="1"/>
            <c:spPr>
              <a:solidFill>
                <a:schemeClr val="accent4"/>
              </a:solidFill>
              <a:ln>
                <a:noFill/>
              </a:ln>
              <a:effectLst>
                <a:outerShdw blurRad="254000" sx="102000" sy="102000" algn="ctr" rotWithShape="0">
                  <a:prstClr val="black">
                    <a:alpha val="20000"/>
                  </a:prstClr>
                </a:outerShdw>
              </a:effectLst>
              <a:sp3d/>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باریکی معبر</c:v>
                </c:pt>
                <c:pt idx="1">
                  <c:v>وجود اراضی متروکه</c:v>
                </c:pt>
                <c:pt idx="2">
                  <c:v>روشنایی نا مناسب</c:v>
                </c:pt>
                <c:pt idx="3">
                  <c:v>کف سازی نلمناسب</c:v>
                </c:pt>
              </c:strCache>
            </c:strRef>
          </c:cat>
          <c:val>
            <c:numRef>
              <c:f>Sheet1!$B$2:$B$5</c:f>
              <c:numCache>
                <c:formatCode>General</c:formatCode>
                <c:ptCount val="4"/>
                <c:pt idx="0">
                  <c:v>5</c:v>
                </c:pt>
                <c:pt idx="1">
                  <c:v>2</c:v>
                </c:pt>
                <c:pt idx="2">
                  <c:v>1.5</c:v>
                </c:pt>
                <c:pt idx="3">
                  <c:v>1.2</c:v>
                </c:pt>
              </c:numCache>
            </c:numRef>
          </c:val>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explosion val="5"/>
          <c:dPt>
            <c:idx val="0"/>
            <c:bubble3D val="0"/>
            <c:spPr>
              <a:solidFill>
                <a:schemeClr val="accent1"/>
              </a:solidFill>
              <a:ln>
                <a:noFill/>
              </a:ln>
              <a:effectLst>
                <a:outerShdw blurRad="254000" sx="102000" sy="102000" algn="ctr" rotWithShape="0">
                  <a:prstClr val="black">
                    <a:alpha val="20000"/>
                  </a:prstClr>
                </a:outerShdw>
              </a:effectLst>
              <a:sp3d/>
            </c:spPr>
          </c:dPt>
          <c:dPt>
            <c:idx val="1"/>
            <c:bubble3D val="0"/>
            <c:spPr>
              <a:solidFill>
                <a:schemeClr val="accent2"/>
              </a:solidFill>
              <a:ln>
                <a:noFill/>
              </a:ln>
              <a:effectLst>
                <a:outerShdw blurRad="254000" sx="102000" sy="102000" algn="ctr" rotWithShape="0">
                  <a:prstClr val="black">
                    <a:alpha val="20000"/>
                  </a:prstClr>
                </a:outerShdw>
              </a:effectLst>
              <a:sp3d/>
            </c:spPr>
          </c:dPt>
          <c:dPt>
            <c:idx val="2"/>
            <c:bubble3D val="0"/>
            <c:spPr>
              <a:solidFill>
                <a:schemeClr val="accent3"/>
              </a:solidFill>
              <a:ln>
                <a:noFill/>
              </a:ln>
              <a:effectLst>
                <a:outerShdw blurRad="254000" sx="102000" sy="102000" algn="ctr" rotWithShape="0">
                  <a:prstClr val="black">
                    <a:alpha val="20000"/>
                  </a:prstClr>
                </a:outerShdw>
              </a:effectLst>
              <a:sp3d/>
            </c:spPr>
          </c:dPt>
          <c:dPt>
            <c:idx val="3"/>
            <c:bubble3D val="0"/>
            <c:spPr>
              <a:solidFill>
                <a:schemeClr val="accent4"/>
              </a:solidFill>
              <a:ln>
                <a:noFill/>
              </a:ln>
              <a:effectLst>
                <a:outerShdw blurRad="254000" sx="102000" sy="102000" algn="ctr" rotWithShape="0">
                  <a:prstClr val="black">
                    <a:alpha val="20000"/>
                  </a:prstClr>
                </a:outerShdw>
              </a:effectLst>
              <a:sp3d/>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کم</c:v>
                </c:pt>
                <c:pt idx="1">
                  <c:v>خیلی کم</c:v>
                </c:pt>
                <c:pt idx="2">
                  <c:v>خوب</c:v>
                </c:pt>
                <c:pt idx="3">
                  <c:v>علی</c:v>
                </c:pt>
              </c:strCache>
            </c:strRef>
          </c:cat>
          <c:val>
            <c:numRef>
              <c:f>Sheet1!$B$2:$B$5</c:f>
              <c:numCache>
                <c:formatCode>General</c:formatCode>
                <c:ptCount val="4"/>
                <c:pt idx="0">
                  <c:v>3</c:v>
                </c:pt>
                <c:pt idx="1">
                  <c:v>6</c:v>
                </c:pt>
                <c:pt idx="2">
                  <c:v>0.5</c:v>
                </c:pt>
                <c:pt idx="3">
                  <c:v>0.05</c:v>
                </c:pt>
              </c:numCache>
            </c:numRef>
          </c:val>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4-04-03T21:19:21.350" idx="1">
    <p:pos x="59" y="83"/>
    <p:text/>
    <p:extLst>
      <p:ext uri="{C676402C-5697-4E1C-873F-D02D1690AC5C}">
        <p15:threadingInfo xmlns:p15="http://schemas.microsoft.com/office/powerpoint/2012/main" timeZoneBias="-270"/>
      </p:ext>
    </p:extLst>
  </p:cm>
</p:cmLst>
</file>

<file path=ppt/diagrams/_rels/data1.xml.rels><?xml version="1.0" encoding="UTF-8" standalone="yes"?>
<Relationships xmlns="http://schemas.openxmlformats.org/package/2006/relationships"><Relationship Id="rId1" Type="http://schemas.openxmlformats.org/officeDocument/2006/relationships/image" Target="../media/image9.jpeg"/></Relationships>
</file>

<file path=ppt/diagrams/_rels/data5.xml.rels><?xml version="1.0" encoding="UTF-8" standalone="yes"?>
<Relationships xmlns="http://schemas.openxmlformats.org/package/2006/relationships"><Relationship Id="rId1" Type="http://schemas.openxmlformats.org/officeDocument/2006/relationships/image" Target="../media/image13.jpeg"/></Relationships>
</file>

<file path=ppt/diagrams/_rels/data6.xml.rels><?xml version="1.0" encoding="UTF-8" standalone="yes"?>
<Relationships xmlns="http://schemas.openxmlformats.org/package/2006/relationships"><Relationship Id="rId1" Type="http://schemas.openxmlformats.org/officeDocument/2006/relationships/image" Target="../media/image14.jpeg"/></Relationships>
</file>

<file path=ppt/diagrams/_rels/data7.xml.rels><?xml version="1.0" encoding="UTF-8" standalone="yes"?>
<Relationships xmlns="http://schemas.openxmlformats.org/package/2006/relationships"><Relationship Id="rId1" Type="http://schemas.openxmlformats.org/officeDocument/2006/relationships/image" Target="../media/image15.png"/></Relationships>
</file>

<file path=ppt/diagrams/_rels/data8.xml.rels><?xml version="1.0" encoding="UTF-8" standalone="yes"?>
<Relationships xmlns="http://schemas.openxmlformats.org/package/2006/relationships"><Relationship Id="rId1"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771990-7C62-47B6-B0C4-E65F4F914B91}" type="doc">
      <dgm:prSet loTypeId="urn:microsoft.com/office/officeart/2008/layout/PictureGrid" loCatId="picture" qsTypeId="urn:microsoft.com/office/officeart/2005/8/quickstyle/3d3" qsCatId="3D" csTypeId="urn:microsoft.com/office/officeart/2005/8/colors/accent1_2" csCatId="accent1" phldr="1"/>
      <dgm:spPr/>
    </dgm:pt>
    <dgm:pt modelId="{AB11B014-5644-4841-8AC4-D598E04F8D77}">
      <dgm:prSet phldrT="[Text]" custT="1"/>
      <dgm:spPr/>
      <dgm:t>
        <a:bodyPr/>
        <a:lstStyle/>
        <a:p>
          <a:pPr rtl="1"/>
          <a:r>
            <a:rPr lang="fa-IR" sz="1800" dirty="0" smtClean="0"/>
            <a:t>باروی ناصری</a:t>
          </a:r>
          <a:endParaRPr lang="en-US" sz="1800" dirty="0"/>
        </a:p>
      </dgm:t>
    </dgm:pt>
    <dgm:pt modelId="{1A890265-E721-4E93-ADEA-9D9DFE2401A1}" type="parTrans" cxnId="{B8E3647C-A53B-4626-BC2A-10F880F4A00A}">
      <dgm:prSet/>
      <dgm:spPr/>
      <dgm:t>
        <a:bodyPr/>
        <a:lstStyle/>
        <a:p>
          <a:endParaRPr lang="en-US"/>
        </a:p>
      </dgm:t>
    </dgm:pt>
    <dgm:pt modelId="{26505997-7FB3-4992-9952-3D1617522B8C}" type="sibTrans" cxnId="{B8E3647C-A53B-4626-BC2A-10F880F4A00A}">
      <dgm:prSet/>
      <dgm:spPr/>
      <dgm:t>
        <a:bodyPr/>
        <a:lstStyle/>
        <a:p>
          <a:endParaRPr lang="en-US"/>
        </a:p>
      </dgm:t>
    </dgm:pt>
    <dgm:pt modelId="{95B5D39D-B79D-4D39-A92A-BDEA99BB8561}" type="pres">
      <dgm:prSet presAssocID="{F7771990-7C62-47B6-B0C4-E65F4F914B91}" presName="Name0" presStyleCnt="0">
        <dgm:presLayoutVars>
          <dgm:dir/>
        </dgm:presLayoutVars>
      </dgm:prSet>
      <dgm:spPr/>
    </dgm:pt>
    <dgm:pt modelId="{6C2B06B8-2228-4CE2-8091-3D3A9D6BA4C4}" type="pres">
      <dgm:prSet presAssocID="{AB11B014-5644-4841-8AC4-D598E04F8D77}" presName="composite" presStyleCnt="0"/>
      <dgm:spPr/>
    </dgm:pt>
    <dgm:pt modelId="{3673EE67-D940-4276-A8FB-DF04D1A7254E}" type="pres">
      <dgm:prSet presAssocID="{AB11B014-5644-4841-8AC4-D598E04F8D77}" presName="rect2" presStyleLbl="revTx" presStyleIdx="0" presStyleCnt="1">
        <dgm:presLayoutVars>
          <dgm:bulletEnabled val="1"/>
        </dgm:presLayoutVars>
      </dgm:prSet>
      <dgm:spPr/>
      <dgm:t>
        <a:bodyPr/>
        <a:lstStyle/>
        <a:p>
          <a:endParaRPr lang="en-US"/>
        </a:p>
      </dgm:t>
    </dgm:pt>
    <dgm:pt modelId="{A8C86709-9383-400A-8FD6-970D41746D81}" type="pres">
      <dgm:prSet presAssocID="{AB11B014-5644-4841-8AC4-D598E04F8D77}" presName="rect1" presStyleLbl="alignImgPlace1" presStyleIdx="0" presStyleCnt="1" custLinFactNeighborX="-5056" custLinFactNeighborY="-1718"/>
      <dgm:spPr>
        <a:blipFill>
          <a:blip xmlns:r="http://schemas.openxmlformats.org/officeDocument/2006/relationships" r:embed="rId1"/>
          <a:srcRect/>
          <a:stretch>
            <a:fillRect t="-6000" b="-6000"/>
          </a:stretch>
        </a:blipFill>
      </dgm:spPr>
    </dgm:pt>
  </dgm:ptLst>
  <dgm:cxnLst>
    <dgm:cxn modelId="{B8E3647C-A53B-4626-BC2A-10F880F4A00A}" srcId="{F7771990-7C62-47B6-B0C4-E65F4F914B91}" destId="{AB11B014-5644-4841-8AC4-D598E04F8D77}" srcOrd="0" destOrd="0" parTransId="{1A890265-E721-4E93-ADEA-9D9DFE2401A1}" sibTransId="{26505997-7FB3-4992-9952-3D1617522B8C}"/>
    <dgm:cxn modelId="{A8795500-64E1-4ECC-9668-4D340AC68FAF}" type="presOf" srcId="{AB11B014-5644-4841-8AC4-D598E04F8D77}" destId="{3673EE67-D940-4276-A8FB-DF04D1A7254E}" srcOrd="0" destOrd="0" presId="urn:microsoft.com/office/officeart/2008/layout/PictureGrid"/>
    <dgm:cxn modelId="{7D19F31B-0502-4DEA-B24E-9A8947F6923D}" type="presOf" srcId="{F7771990-7C62-47B6-B0C4-E65F4F914B91}" destId="{95B5D39D-B79D-4D39-A92A-BDEA99BB8561}" srcOrd="0" destOrd="0" presId="urn:microsoft.com/office/officeart/2008/layout/PictureGrid"/>
    <dgm:cxn modelId="{C03C170F-9672-4F00-BD1B-39D61997999E}" type="presParOf" srcId="{95B5D39D-B79D-4D39-A92A-BDEA99BB8561}" destId="{6C2B06B8-2228-4CE2-8091-3D3A9D6BA4C4}" srcOrd="0" destOrd="0" presId="urn:microsoft.com/office/officeart/2008/layout/PictureGrid"/>
    <dgm:cxn modelId="{57F7419B-611B-4C44-BC69-9C876FC4E2F5}" type="presParOf" srcId="{6C2B06B8-2228-4CE2-8091-3D3A9D6BA4C4}" destId="{3673EE67-D940-4276-A8FB-DF04D1A7254E}" srcOrd="0" destOrd="0" presId="urn:microsoft.com/office/officeart/2008/layout/PictureGrid"/>
    <dgm:cxn modelId="{6704D666-DFEE-4A03-B50C-F0022B807FFF}" type="presParOf" srcId="{6C2B06B8-2228-4CE2-8091-3D3A9D6BA4C4}" destId="{A8C86709-9383-400A-8FD6-970D41746D81}" srcOrd="1" destOrd="0" presId="urn:microsoft.com/office/officeart/2008/layout/PictureGri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18DBB37-E6FD-4500-8B99-C8B19DF0DDB1}" type="doc">
      <dgm:prSet loTypeId="urn:microsoft.com/office/officeart/2005/8/layout/cycle2" loCatId="cycle" qsTypeId="urn:microsoft.com/office/officeart/2005/8/quickstyle/simple4" qsCatId="simple" csTypeId="urn:microsoft.com/office/officeart/2005/8/colors/accent1_2" csCatId="accent1"/>
      <dgm:spPr/>
      <dgm:t>
        <a:bodyPr/>
        <a:lstStyle/>
        <a:p>
          <a:endParaRPr lang="en-US"/>
        </a:p>
      </dgm:t>
    </dgm:pt>
    <dgm:pt modelId="{048EA5DE-8E5E-406F-AA5F-6123BB2139B8}">
      <dgm:prSet/>
      <dgm:spPr/>
      <dgm:t>
        <a:bodyPr/>
        <a:lstStyle/>
        <a:p>
          <a:pPr rtl="0"/>
          <a:r>
            <a:rPr lang="en-US" smtClean="0"/>
            <a:t>2</a:t>
          </a:r>
          <a:endParaRPr lang="en-US" dirty="0"/>
        </a:p>
      </dgm:t>
    </dgm:pt>
    <dgm:pt modelId="{CC6AEE71-E4A6-437A-A4B8-BAE5DDAC1E1A}" type="parTrans" cxnId="{746EB4A1-94EE-4D37-8C81-D634C4ECB071}">
      <dgm:prSet/>
      <dgm:spPr/>
      <dgm:t>
        <a:bodyPr/>
        <a:lstStyle/>
        <a:p>
          <a:endParaRPr lang="en-US"/>
        </a:p>
      </dgm:t>
    </dgm:pt>
    <dgm:pt modelId="{4F6DAC4A-60E2-44AF-AC8C-17490F6DCA8D}" type="sibTrans" cxnId="{746EB4A1-94EE-4D37-8C81-D634C4ECB071}">
      <dgm:prSet/>
      <dgm:spPr/>
      <dgm:t>
        <a:bodyPr/>
        <a:lstStyle/>
        <a:p>
          <a:endParaRPr lang="en-US"/>
        </a:p>
      </dgm:t>
    </dgm:pt>
    <dgm:pt modelId="{D87C0457-83E9-4C55-984E-0E6E6C9FB1F4}" type="pres">
      <dgm:prSet presAssocID="{518DBB37-E6FD-4500-8B99-C8B19DF0DDB1}" presName="cycle" presStyleCnt="0">
        <dgm:presLayoutVars>
          <dgm:dir/>
          <dgm:resizeHandles val="exact"/>
        </dgm:presLayoutVars>
      </dgm:prSet>
      <dgm:spPr/>
      <dgm:t>
        <a:bodyPr/>
        <a:lstStyle/>
        <a:p>
          <a:endParaRPr lang="en-US"/>
        </a:p>
      </dgm:t>
    </dgm:pt>
    <dgm:pt modelId="{245DB463-4E72-4CB0-A5BA-9552C72F20D8}" type="pres">
      <dgm:prSet presAssocID="{048EA5DE-8E5E-406F-AA5F-6123BB2139B8}" presName="node" presStyleLbl="node1" presStyleIdx="0" presStyleCnt="1">
        <dgm:presLayoutVars>
          <dgm:bulletEnabled val="1"/>
        </dgm:presLayoutVars>
      </dgm:prSet>
      <dgm:spPr/>
      <dgm:t>
        <a:bodyPr/>
        <a:lstStyle/>
        <a:p>
          <a:endParaRPr lang="en-US"/>
        </a:p>
      </dgm:t>
    </dgm:pt>
  </dgm:ptLst>
  <dgm:cxnLst>
    <dgm:cxn modelId="{AC0085EA-C8E7-4693-AA09-3A1416B1D4F4}" type="presOf" srcId="{518DBB37-E6FD-4500-8B99-C8B19DF0DDB1}" destId="{D87C0457-83E9-4C55-984E-0E6E6C9FB1F4}" srcOrd="0" destOrd="0" presId="urn:microsoft.com/office/officeart/2005/8/layout/cycle2"/>
    <dgm:cxn modelId="{7BEFC4B8-E4C1-4141-A3F1-C5ED6E0DA32E}" type="presOf" srcId="{048EA5DE-8E5E-406F-AA5F-6123BB2139B8}" destId="{245DB463-4E72-4CB0-A5BA-9552C72F20D8}" srcOrd="0" destOrd="0" presId="urn:microsoft.com/office/officeart/2005/8/layout/cycle2"/>
    <dgm:cxn modelId="{746EB4A1-94EE-4D37-8C81-D634C4ECB071}" srcId="{518DBB37-E6FD-4500-8B99-C8B19DF0DDB1}" destId="{048EA5DE-8E5E-406F-AA5F-6123BB2139B8}" srcOrd="0" destOrd="0" parTransId="{CC6AEE71-E4A6-437A-A4B8-BAE5DDAC1E1A}" sibTransId="{4F6DAC4A-60E2-44AF-AC8C-17490F6DCA8D}"/>
    <dgm:cxn modelId="{F73B97BF-54CE-4DB1-BF09-C02931852758}" type="presParOf" srcId="{D87C0457-83E9-4C55-984E-0E6E6C9FB1F4}" destId="{245DB463-4E72-4CB0-A5BA-9552C72F20D8}" srcOrd="0" destOrd="0" presId="urn:microsoft.com/office/officeart/2005/8/layout/cycle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D16F3E6-438D-4B08-B113-682C4A24C49E}" type="doc">
      <dgm:prSet loTypeId="urn:microsoft.com/office/officeart/2005/8/layout/cycle2" loCatId="cycle" qsTypeId="urn:microsoft.com/office/officeart/2005/8/quickstyle/simple4" qsCatId="simple" csTypeId="urn:microsoft.com/office/officeart/2005/8/colors/accent1_2" csCatId="accent1"/>
      <dgm:spPr/>
      <dgm:t>
        <a:bodyPr/>
        <a:lstStyle/>
        <a:p>
          <a:endParaRPr lang="en-US"/>
        </a:p>
      </dgm:t>
    </dgm:pt>
    <dgm:pt modelId="{FA6EBF1A-6CA3-4291-A931-9849E72FB89B}">
      <dgm:prSet/>
      <dgm:spPr/>
      <dgm:t>
        <a:bodyPr/>
        <a:lstStyle/>
        <a:p>
          <a:pPr rtl="0"/>
          <a:r>
            <a:rPr lang="en-US" dirty="0" smtClean="0"/>
            <a:t>3</a:t>
          </a:r>
          <a:endParaRPr lang="en-US" dirty="0"/>
        </a:p>
      </dgm:t>
    </dgm:pt>
    <dgm:pt modelId="{26FA8173-481B-4668-9F14-2CED735E6E2F}" type="parTrans" cxnId="{4F72EFDA-E953-47F1-AE19-83BC45BBBF3F}">
      <dgm:prSet/>
      <dgm:spPr/>
      <dgm:t>
        <a:bodyPr/>
        <a:lstStyle/>
        <a:p>
          <a:endParaRPr lang="en-US"/>
        </a:p>
      </dgm:t>
    </dgm:pt>
    <dgm:pt modelId="{0ED27655-1AA8-4580-8465-C987463344B8}" type="sibTrans" cxnId="{4F72EFDA-E953-47F1-AE19-83BC45BBBF3F}">
      <dgm:prSet/>
      <dgm:spPr/>
      <dgm:t>
        <a:bodyPr/>
        <a:lstStyle/>
        <a:p>
          <a:endParaRPr lang="en-US"/>
        </a:p>
      </dgm:t>
    </dgm:pt>
    <dgm:pt modelId="{80B88650-3092-48A3-94D8-ABE8E1B6A9A3}" type="pres">
      <dgm:prSet presAssocID="{ED16F3E6-438D-4B08-B113-682C4A24C49E}" presName="cycle" presStyleCnt="0">
        <dgm:presLayoutVars>
          <dgm:dir/>
          <dgm:resizeHandles val="exact"/>
        </dgm:presLayoutVars>
      </dgm:prSet>
      <dgm:spPr/>
      <dgm:t>
        <a:bodyPr/>
        <a:lstStyle/>
        <a:p>
          <a:endParaRPr lang="en-US"/>
        </a:p>
      </dgm:t>
    </dgm:pt>
    <dgm:pt modelId="{3E17D163-832B-4453-A6DF-1FA85F1B50E3}" type="pres">
      <dgm:prSet presAssocID="{FA6EBF1A-6CA3-4291-A931-9849E72FB89B}" presName="node" presStyleLbl="node1" presStyleIdx="0" presStyleCnt="1">
        <dgm:presLayoutVars>
          <dgm:bulletEnabled val="1"/>
        </dgm:presLayoutVars>
      </dgm:prSet>
      <dgm:spPr/>
      <dgm:t>
        <a:bodyPr/>
        <a:lstStyle/>
        <a:p>
          <a:endParaRPr lang="en-US"/>
        </a:p>
      </dgm:t>
    </dgm:pt>
  </dgm:ptLst>
  <dgm:cxnLst>
    <dgm:cxn modelId="{07410075-ADA7-4AD0-8B15-2BD2B4A955C1}" type="presOf" srcId="{FA6EBF1A-6CA3-4291-A931-9849E72FB89B}" destId="{3E17D163-832B-4453-A6DF-1FA85F1B50E3}" srcOrd="0" destOrd="0" presId="urn:microsoft.com/office/officeart/2005/8/layout/cycle2"/>
    <dgm:cxn modelId="{707CF912-C43F-4CE9-91E5-5C38383A7C65}" type="presOf" srcId="{ED16F3E6-438D-4B08-B113-682C4A24C49E}" destId="{80B88650-3092-48A3-94D8-ABE8E1B6A9A3}" srcOrd="0" destOrd="0" presId="urn:microsoft.com/office/officeart/2005/8/layout/cycle2"/>
    <dgm:cxn modelId="{4F72EFDA-E953-47F1-AE19-83BC45BBBF3F}" srcId="{ED16F3E6-438D-4B08-B113-682C4A24C49E}" destId="{FA6EBF1A-6CA3-4291-A931-9849E72FB89B}" srcOrd="0" destOrd="0" parTransId="{26FA8173-481B-4668-9F14-2CED735E6E2F}" sibTransId="{0ED27655-1AA8-4580-8465-C987463344B8}"/>
    <dgm:cxn modelId="{F7E2FCD9-7ED5-46D2-A717-75C919A1DF52}" type="presParOf" srcId="{80B88650-3092-48A3-94D8-ABE8E1B6A9A3}" destId="{3E17D163-832B-4453-A6DF-1FA85F1B50E3}" srcOrd="0" destOrd="0" presId="urn:microsoft.com/office/officeart/2005/8/layout/cycle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717BA82-8A8B-4088-9FB6-D6B2991FB903}" type="doc">
      <dgm:prSet loTypeId="urn:microsoft.com/office/officeart/2005/8/layout/cycle2" loCatId="cycle" qsTypeId="urn:microsoft.com/office/officeart/2005/8/quickstyle/simple4" qsCatId="simple" csTypeId="urn:microsoft.com/office/officeart/2005/8/colors/accent1_2" csCatId="accent1"/>
      <dgm:spPr/>
      <dgm:t>
        <a:bodyPr/>
        <a:lstStyle/>
        <a:p>
          <a:endParaRPr lang="en-US"/>
        </a:p>
      </dgm:t>
    </dgm:pt>
    <dgm:pt modelId="{A3A845B1-2531-4389-B3C8-12423949F2EF}">
      <dgm:prSet/>
      <dgm:spPr/>
      <dgm:t>
        <a:bodyPr/>
        <a:lstStyle/>
        <a:p>
          <a:pPr rtl="0"/>
          <a:r>
            <a:rPr lang="en-US" dirty="0" smtClean="0"/>
            <a:t>4</a:t>
          </a:r>
          <a:endParaRPr lang="en-US" dirty="0"/>
        </a:p>
      </dgm:t>
    </dgm:pt>
    <dgm:pt modelId="{AFF39CFE-CE59-4595-A1D3-FF1BF42BC45B}" type="parTrans" cxnId="{C109D8AC-3D28-46D1-93D3-4D4B403B42EB}">
      <dgm:prSet/>
      <dgm:spPr/>
      <dgm:t>
        <a:bodyPr/>
        <a:lstStyle/>
        <a:p>
          <a:endParaRPr lang="en-US"/>
        </a:p>
      </dgm:t>
    </dgm:pt>
    <dgm:pt modelId="{B67475CF-50DC-41C9-B986-18128A5319CD}" type="sibTrans" cxnId="{C109D8AC-3D28-46D1-93D3-4D4B403B42EB}">
      <dgm:prSet/>
      <dgm:spPr/>
      <dgm:t>
        <a:bodyPr/>
        <a:lstStyle/>
        <a:p>
          <a:endParaRPr lang="en-US"/>
        </a:p>
      </dgm:t>
    </dgm:pt>
    <dgm:pt modelId="{49FB8787-A37A-4F9F-9EAB-6533FC9073D9}" type="pres">
      <dgm:prSet presAssocID="{0717BA82-8A8B-4088-9FB6-D6B2991FB903}" presName="cycle" presStyleCnt="0">
        <dgm:presLayoutVars>
          <dgm:dir/>
          <dgm:resizeHandles val="exact"/>
        </dgm:presLayoutVars>
      </dgm:prSet>
      <dgm:spPr/>
      <dgm:t>
        <a:bodyPr/>
        <a:lstStyle/>
        <a:p>
          <a:endParaRPr lang="en-US"/>
        </a:p>
      </dgm:t>
    </dgm:pt>
    <dgm:pt modelId="{E77170D9-350D-4008-9931-2FF2A380355A}" type="pres">
      <dgm:prSet presAssocID="{A3A845B1-2531-4389-B3C8-12423949F2EF}" presName="node" presStyleLbl="node1" presStyleIdx="0" presStyleCnt="1">
        <dgm:presLayoutVars>
          <dgm:bulletEnabled val="1"/>
        </dgm:presLayoutVars>
      </dgm:prSet>
      <dgm:spPr/>
      <dgm:t>
        <a:bodyPr/>
        <a:lstStyle/>
        <a:p>
          <a:endParaRPr lang="en-US"/>
        </a:p>
      </dgm:t>
    </dgm:pt>
  </dgm:ptLst>
  <dgm:cxnLst>
    <dgm:cxn modelId="{C109D8AC-3D28-46D1-93D3-4D4B403B42EB}" srcId="{0717BA82-8A8B-4088-9FB6-D6B2991FB903}" destId="{A3A845B1-2531-4389-B3C8-12423949F2EF}" srcOrd="0" destOrd="0" parTransId="{AFF39CFE-CE59-4595-A1D3-FF1BF42BC45B}" sibTransId="{B67475CF-50DC-41C9-B986-18128A5319CD}"/>
    <dgm:cxn modelId="{A06BBE24-4668-4862-8165-A8E2E8C20589}" type="presOf" srcId="{0717BA82-8A8B-4088-9FB6-D6B2991FB903}" destId="{49FB8787-A37A-4F9F-9EAB-6533FC9073D9}" srcOrd="0" destOrd="0" presId="urn:microsoft.com/office/officeart/2005/8/layout/cycle2"/>
    <dgm:cxn modelId="{C953A6F2-4F52-4804-B5D7-0DA04DC5CC34}" type="presOf" srcId="{A3A845B1-2531-4389-B3C8-12423949F2EF}" destId="{E77170D9-350D-4008-9931-2FF2A380355A}" srcOrd="0" destOrd="0" presId="urn:microsoft.com/office/officeart/2005/8/layout/cycle2"/>
    <dgm:cxn modelId="{9B4B16C0-B272-47C7-A537-D884DBB03C69}" type="presParOf" srcId="{49FB8787-A37A-4F9F-9EAB-6533FC9073D9}" destId="{E77170D9-350D-4008-9931-2FF2A380355A}" srcOrd="0" destOrd="0" presId="urn:microsoft.com/office/officeart/2005/8/layout/cycle2"/>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66F0070-A9FE-49CA-820A-9F97876BA9A6}" type="doc">
      <dgm:prSet loTypeId="urn:microsoft.com/office/officeart/2005/8/layout/cycle2" loCatId="cycle" qsTypeId="urn:microsoft.com/office/officeart/2005/8/quickstyle/simple4" qsCatId="simple" csTypeId="urn:microsoft.com/office/officeart/2005/8/colors/accent1_2" csCatId="accent1"/>
      <dgm:spPr/>
      <dgm:t>
        <a:bodyPr/>
        <a:lstStyle/>
        <a:p>
          <a:endParaRPr lang="en-US"/>
        </a:p>
      </dgm:t>
    </dgm:pt>
    <dgm:pt modelId="{15AF9920-1CFC-42C6-B3E3-BCAB5C35DD31}">
      <dgm:prSet/>
      <dgm:spPr/>
      <dgm:t>
        <a:bodyPr/>
        <a:lstStyle/>
        <a:p>
          <a:pPr rtl="0"/>
          <a:r>
            <a:rPr lang="en-US" smtClean="0"/>
            <a:t>5</a:t>
          </a:r>
          <a:endParaRPr lang="en-US"/>
        </a:p>
      </dgm:t>
    </dgm:pt>
    <dgm:pt modelId="{F664FAC7-FBDB-4AE3-883E-9D8491780902}" type="parTrans" cxnId="{1A62756B-E506-41C2-BFD7-5FA50B390856}">
      <dgm:prSet/>
      <dgm:spPr/>
      <dgm:t>
        <a:bodyPr/>
        <a:lstStyle/>
        <a:p>
          <a:endParaRPr lang="en-US"/>
        </a:p>
      </dgm:t>
    </dgm:pt>
    <dgm:pt modelId="{D4F81F34-442A-41A0-BF8A-4392FB05A91E}" type="sibTrans" cxnId="{1A62756B-E506-41C2-BFD7-5FA50B390856}">
      <dgm:prSet/>
      <dgm:spPr/>
      <dgm:t>
        <a:bodyPr/>
        <a:lstStyle/>
        <a:p>
          <a:endParaRPr lang="en-US"/>
        </a:p>
      </dgm:t>
    </dgm:pt>
    <dgm:pt modelId="{D19FE3AC-48AD-4F67-AFEE-500628E2BE54}" type="pres">
      <dgm:prSet presAssocID="{066F0070-A9FE-49CA-820A-9F97876BA9A6}" presName="cycle" presStyleCnt="0">
        <dgm:presLayoutVars>
          <dgm:dir/>
          <dgm:resizeHandles val="exact"/>
        </dgm:presLayoutVars>
      </dgm:prSet>
      <dgm:spPr/>
      <dgm:t>
        <a:bodyPr/>
        <a:lstStyle/>
        <a:p>
          <a:endParaRPr lang="en-US"/>
        </a:p>
      </dgm:t>
    </dgm:pt>
    <dgm:pt modelId="{ADB6794B-6BD7-42C2-B922-8EE6C7060AFB}" type="pres">
      <dgm:prSet presAssocID="{15AF9920-1CFC-42C6-B3E3-BCAB5C35DD31}" presName="node" presStyleLbl="node1" presStyleIdx="0" presStyleCnt="1">
        <dgm:presLayoutVars>
          <dgm:bulletEnabled val="1"/>
        </dgm:presLayoutVars>
      </dgm:prSet>
      <dgm:spPr/>
      <dgm:t>
        <a:bodyPr/>
        <a:lstStyle/>
        <a:p>
          <a:endParaRPr lang="en-US"/>
        </a:p>
      </dgm:t>
    </dgm:pt>
  </dgm:ptLst>
  <dgm:cxnLst>
    <dgm:cxn modelId="{65552A87-017E-499B-ABE4-7CEA8DDD254A}" type="presOf" srcId="{066F0070-A9FE-49CA-820A-9F97876BA9A6}" destId="{D19FE3AC-48AD-4F67-AFEE-500628E2BE54}" srcOrd="0" destOrd="0" presId="urn:microsoft.com/office/officeart/2005/8/layout/cycle2"/>
    <dgm:cxn modelId="{59110B3C-4DF1-4313-853A-4C4F8A716754}" type="presOf" srcId="{15AF9920-1CFC-42C6-B3E3-BCAB5C35DD31}" destId="{ADB6794B-6BD7-42C2-B922-8EE6C7060AFB}" srcOrd="0" destOrd="0" presId="urn:microsoft.com/office/officeart/2005/8/layout/cycle2"/>
    <dgm:cxn modelId="{1A62756B-E506-41C2-BFD7-5FA50B390856}" srcId="{066F0070-A9FE-49CA-820A-9F97876BA9A6}" destId="{15AF9920-1CFC-42C6-B3E3-BCAB5C35DD31}" srcOrd="0" destOrd="0" parTransId="{F664FAC7-FBDB-4AE3-883E-9D8491780902}" sibTransId="{D4F81F34-442A-41A0-BF8A-4392FB05A91E}"/>
    <dgm:cxn modelId="{26F7822B-B67E-4B92-919E-C950792ED6FC}" type="presParOf" srcId="{D19FE3AC-48AD-4F67-AFEE-500628E2BE54}" destId="{ADB6794B-6BD7-42C2-B922-8EE6C7060AFB}" srcOrd="0" destOrd="0" presId="urn:microsoft.com/office/officeart/2005/8/layout/cycle2"/>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9494C23-8E26-4552-8DB1-9A380EF8643C}" type="doc">
      <dgm:prSet loTypeId="urn:microsoft.com/office/officeart/2005/8/layout/cycle2" loCatId="cycle" qsTypeId="urn:microsoft.com/office/officeart/2005/8/quickstyle/simple4" qsCatId="simple" csTypeId="urn:microsoft.com/office/officeart/2005/8/colors/accent1_2" csCatId="accent1"/>
      <dgm:spPr/>
      <dgm:t>
        <a:bodyPr/>
        <a:lstStyle/>
        <a:p>
          <a:endParaRPr lang="en-US"/>
        </a:p>
      </dgm:t>
    </dgm:pt>
    <dgm:pt modelId="{8ABB65AF-6DD9-4E99-B22D-FCD4AFEA94B2}">
      <dgm:prSet/>
      <dgm:spPr/>
      <dgm:t>
        <a:bodyPr/>
        <a:lstStyle/>
        <a:p>
          <a:pPr rtl="0"/>
          <a:r>
            <a:rPr lang="en-US" smtClean="0"/>
            <a:t>6</a:t>
          </a:r>
          <a:endParaRPr lang="en-US"/>
        </a:p>
      </dgm:t>
    </dgm:pt>
    <dgm:pt modelId="{EDDAA550-E3EC-4222-A10C-75AC32DB2CEA}" type="parTrans" cxnId="{FCC359ED-DBAD-467E-B5D8-690698D1C59B}">
      <dgm:prSet/>
      <dgm:spPr/>
      <dgm:t>
        <a:bodyPr/>
        <a:lstStyle/>
        <a:p>
          <a:endParaRPr lang="en-US"/>
        </a:p>
      </dgm:t>
    </dgm:pt>
    <dgm:pt modelId="{EA44C079-028C-4EAC-B50F-F563A0A3C6B0}" type="sibTrans" cxnId="{FCC359ED-DBAD-467E-B5D8-690698D1C59B}">
      <dgm:prSet/>
      <dgm:spPr/>
      <dgm:t>
        <a:bodyPr/>
        <a:lstStyle/>
        <a:p>
          <a:endParaRPr lang="en-US"/>
        </a:p>
      </dgm:t>
    </dgm:pt>
    <dgm:pt modelId="{20C70A05-7C7B-43F8-8176-A62D9102CF4A}" type="pres">
      <dgm:prSet presAssocID="{F9494C23-8E26-4552-8DB1-9A380EF8643C}" presName="cycle" presStyleCnt="0">
        <dgm:presLayoutVars>
          <dgm:dir/>
          <dgm:resizeHandles val="exact"/>
        </dgm:presLayoutVars>
      </dgm:prSet>
      <dgm:spPr/>
      <dgm:t>
        <a:bodyPr/>
        <a:lstStyle/>
        <a:p>
          <a:endParaRPr lang="en-US"/>
        </a:p>
      </dgm:t>
    </dgm:pt>
    <dgm:pt modelId="{F582898F-EE15-43C6-AE51-AB7669518EA6}" type="pres">
      <dgm:prSet presAssocID="{8ABB65AF-6DD9-4E99-B22D-FCD4AFEA94B2}" presName="node" presStyleLbl="node1" presStyleIdx="0" presStyleCnt="1">
        <dgm:presLayoutVars>
          <dgm:bulletEnabled val="1"/>
        </dgm:presLayoutVars>
      </dgm:prSet>
      <dgm:spPr/>
      <dgm:t>
        <a:bodyPr/>
        <a:lstStyle/>
        <a:p>
          <a:endParaRPr lang="en-US"/>
        </a:p>
      </dgm:t>
    </dgm:pt>
  </dgm:ptLst>
  <dgm:cxnLst>
    <dgm:cxn modelId="{19BD5C63-6490-48E6-B5D8-F5B392360379}" type="presOf" srcId="{F9494C23-8E26-4552-8DB1-9A380EF8643C}" destId="{20C70A05-7C7B-43F8-8176-A62D9102CF4A}" srcOrd="0" destOrd="0" presId="urn:microsoft.com/office/officeart/2005/8/layout/cycle2"/>
    <dgm:cxn modelId="{FCC359ED-DBAD-467E-B5D8-690698D1C59B}" srcId="{F9494C23-8E26-4552-8DB1-9A380EF8643C}" destId="{8ABB65AF-6DD9-4E99-B22D-FCD4AFEA94B2}" srcOrd="0" destOrd="0" parTransId="{EDDAA550-E3EC-4222-A10C-75AC32DB2CEA}" sibTransId="{EA44C079-028C-4EAC-B50F-F563A0A3C6B0}"/>
    <dgm:cxn modelId="{98EF4E40-285B-47A4-A2F4-7F502C1079CA}" type="presOf" srcId="{8ABB65AF-6DD9-4E99-B22D-FCD4AFEA94B2}" destId="{F582898F-EE15-43C6-AE51-AB7669518EA6}" srcOrd="0" destOrd="0" presId="urn:microsoft.com/office/officeart/2005/8/layout/cycle2"/>
    <dgm:cxn modelId="{A84E6195-D991-43E9-AC4B-075080C7CF3B}" type="presParOf" srcId="{20C70A05-7C7B-43F8-8176-A62D9102CF4A}" destId="{F582898F-EE15-43C6-AE51-AB7669518EA6}" srcOrd="0" destOrd="0" presId="urn:microsoft.com/office/officeart/2005/8/layout/cycle2"/>
  </dgm:cxnLst>
  <dgm:bg/>
  <dgm:whole/>
  <dgm:extLst>
    <a:ext uri="http://schemas.microsoft.com/office/drawing/2008/diagram">
      <dsp:dataModelExt xmlns:dsp="http://schemas.microsoft.com/office/drawing/2008/diagram" relId="rId40"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EC2CC29-3965-44B9-B945-B4F1EC77A3A7}" type="doc">
      <dgm:prSet loTypeId="urn:microsoft.com/office/officeart/2005/8/layout/cycle2" loCatId="cycle" qsTypeId="urn:microsoft.com/office/officeart/2005/8/quickstyle/simple4" qsCatId="simple" csTypeId="urn:microsoft.com/office/officeart/2005/8/colors/accent1_2" csCatId="accent1"/>
      <dgm:spPr/>
      <dgm:t>
        <a:bodyPr/>
        <a:lstStyle/>
        <a:p>
          <a:endParaRPr lang="en-US"/>
        </a:p>
      </dgm:t>
    </dgm:pt>
    <dgm:pt modelId="{2AFF7873-2237-400F-B8A9-107C7C028371}">
      <dgm:prSet/>
      <dgm:spPr/>
      <dgm:t>
        <a:bodyPr/>
        <a:lstStyle/>
        <a:p>
          <a:pPr rtl="0"/>
          <a:r>
            <a:rPr lang="en-US" smtClean="0"/>
            <a:t>7</a:t>
          </a:r>
          <a:endParaRPr lang="en-US"/>
        </a:p>
      </dgm:t>
    </dgm:pt>
    <dgm:pt modelId="{81DDB53B-5228-4759-A32E-5EA494DB7662}" type="parTrans" cxnId="{94A26E4C-AE75-44A5-929B-0C810147D076}">
      <dgm:prSet/>
      <dgm:spPr/>
      <dgm:t>
        <a:bodyPr/>
        <a:lstStyle/>
        <a:p>
          <a:endParaRPr lang="en-US"/>
        </a:p>
      </dgm:t>
    </dgm:pt>
    <dgm:pt modelId="{D016CC32-6752-4A6F-9C03-CCAB5E904E84}" type="sibTrans" cxnId="{94A26E4C-AE75-44A5-929B-0C810147D076}">
      <dgm:prSet/>
      <dgm:spPr/>
      <dgm:t>
        <a:bodyPr/>
        <a:lstStyle/>
        <a:p>
          <a:endParaRPr lang="en-US"/>
        </a:p>
      </dgm:t>
    </dgm:pt>
    <dgm:pt modelId="{B03AA89E-705C-4C3D-809C-4756738CB76A}" type="pres">
      <dgm:prSet presAssocID="{8EC2CC29-3965-44B9-B945-B4F1EC77A3A7}" presName="cycle" presStyleCnt="0">
        <dgm:presLayoutVars>
          <dgm:dir/>
          <dgm:resizeHandles val="exact"/>
        </dgm:presLayoutVars>
      </dgm:prSet>
      <dgm:spPr/>
      <dgm:t>
        <a:bodyPr/>
        <a:lstStyle/>
        <a:p>
          <a:endParaRPr lang="en-US"/>
        </a:p>
      </dgm:t>
    </dgm:pt>
    <dgm:pt modelId="{80593F93-8C53-4843-9FC7-EBF6444EC800}" type="pres">
      <dgm:prSet presAssocID="{2AFF7873-2237-400F-B8A9-107C7C028371}" presName="node" presStyleLbl="node1" presStyleIdx="0" presStyleCnt="1">
        <dgm:presLayoutVars>
          <dgm:bulletEnabled val="1"/>
        </dgm:presLayoutVars>
      </dgm:prSet>
      <dgm:spPr/>
      <dgm:t>
        <a:bodyPr/>
        <a:lstStyle/>
        <a:p>
          <a:endParaRPr lang="en-US"/>
        </a:p>
      </dgm:t>
    </dgm:pt>
  </dgm:ptLst>
  <dgm:cxnLst>
    <dgm:cxn modelId="{94A26E4C-AE75-44A5-929B-0C810147D076}" srcId="{8EC2CC29-3965-44B9-B945-B4F1EC77A3A7}" destId="{2AFF7873-2237-400F-B8A9-107C7C028371}" srcOrd="0" destOrd="0" parTransId="{81DDB53B-5228-4759-A32E-5EA494DB7662}" sibTransId="{D016CC32-6752-4A6F-9C03-CCAB5E904E84}"/>
    <dgm:cxn modelId="{F0E6B6C6-DD18-4F0F-955C-E31C5382C2AD}" type="presOf" srcId="{8EC2CC29-3965-44B9-B945-B4F1EC77A3A7}" destId="{B03AA89E-705C-4C3D-809C-4756738CB76A}" srcOrd="0" destOrd="0" presId="urn:microsoft.com/office/officeart/2005/8/layout/cycle2"/>
    <dgm:cxn modelId="{11B17AAE-D92F-4723-B857-006A9460DF41}" type="presOf" srcId="{2AFF7873-2237-400F-B8A9-107C7C028371}" destId="{80593F93-8C53-4843-9FC7-EBF6444EC800}" srcOrd="0" destOrd="0" presId="urn:microsoft.com/office/officeart/2005/8/layout/cycle2"/>
    <dgm:cxn modelId="{69384165-DFF1-4B4F-9395-FCD4AA93CA23}" type="presParOf" srcId="{B03AA89E-705C-4C3D-809C-4756738CB76A}" destId="{80593F93-8C53-4843-9FC7-EBF6444EC800}" srcOrd="0" destOrd="0" presId="urn:microsoft.com/office/officeart/2005/8/layout/cycle2"/>
  </dgm:cxnLst>
  <dgm:bg/>
  <dgm:whole/>
  <dgm:extLst>
    <a:ext uri="http://schemas.microsoft.com/office/drawing/2008/diagram">
      <dsp:dataModelExt xmlns:dsp="http://schemas.microsoft.com/office/drawing/2008/diagram" relId="rId45"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4FC1684-4B78-484C-94AB-28BC54990D46}" type="doc">
      <dgm:prSet loTypeId="urn:microsoft.com/office/officeart/2005/8/layout/cycle2" loCatId="cycle" qsTypeId="urn:microsoft.com/office/officeart/2005/8/quickstyle/simple4" qsCatId="simple" csTypeId="urn:microsoft.com/office/officeart/2005/8/colors/accent4_4" csCatId="accent4"/>
      <dgm:spPr/>
      <dgm:t>
        <a:bodyPr/>
        <a:lstStyle/>
        <a:p>
          <a:endParaRPr lang="en-US"/>
        </a:p>
      </dgm:t>
    </dgm:pt>
    <dgm:pt modelId="{1BE18443-E01D-416E-BF6B-721480E04B97}">
      <dgm:prSet/>
      <dgm:spPr/>
      <dgm:t>
        <a:bodyPr/>
        <a:lstStyle/>
        <a:p>
          <a:pPr rtl="0"/>
          <a:r>
            <a:rPr lang="fa-IR" dirty="0" smtClean="0"/>
            <a:t>1</a:t>
          </a:r>
          <a:endParaRPr lang="en-US" dirty="0"/>
        </a:p>
      </dgm:t>
    </dgm:pt>
    <dgm:pt modelId="{E7B5A393-EFFF-468A-9475-56E074B4FECB}" type="parTrans" cxnId="{3715858B-C56F-4857-A97D-18AFDC68C361}">
      <dgm:prSet/>
      <dgm:spPr/>
      <dgm:t>
        <a:bodyPr/>
        <a:lstStyle/>
        <a:p>
          <a:endParaRPr lang="en-US"/>
        </a:p>
      </dgm:t>
    </dgm:pt>
    <dgm:pt modelId="{652B77FE-2E20-446A-885B-C18BE537F6B1}" type="sibTrans" cxnId="{3715858B-C56F-4857-A97D-18AFDC68C361}">
      <dgm:prSet/>
      <dgm:spPr/>
      <dgm:t>
        <a:bodyPr/>
        <a:lstStyle/>
        <a:p>
          <a:endParaRPr lang="en-US"/>
        </a:p>
      </dgm:t>
    </dgm:pt>
    <dgm:pt modelId="{1FF52DB5-43D0-47EE-9C4C-C975F69B0074}" type="pres">
      <dgm:prSet presAssocID="{B4FC1684-4B78-484C-94AB-28BC54990D46}" presName="cycle" presStyleCnt="0">
        <dgm:presLayoutVars>
          <dgm:dir/>
          <dgm:resizeHandles val="exact"/>
        </dgm:presLayoutVars>
      </dgm:prSet>
      <dgm:spPr/>
      <dgm:t>
        <a:bodyPr/>
        <a:lstStyle/>
        <a:p>
          <a:endParaRPr lang="en-US"/>
        </a:p>
      </dgm:t>
    </dgm:pt>
    <dgm:pt modelId="{4B2D73A3-0F85-4E9D-8428-9CA033A70F49}" type="pres">
      <dgm:prSet presAssocID="{1BE18443-E01D-416E-BF6B-721480E04B97}" presName="node" presStyleLbl="node1" presStyleIdx="0" presStyleCnt="1">
        <dgm:presLayoutVars>
          <dgm:bulletEnabled val="1"/>
        </dgm:presLayoutVars>
      </dgm:prSet>
      <dgm:spPr/>
      <dgm:t>
        <a:bodyPr/>
        <a:lstStyle/>
        <a:p>
          <a:endParaRPr lang="en-US"/>
        </a:p>
      </dgm:t>
    </dgm:pt>
  </dgm:ptLst>
  <dgm:cxnLst>
    <dgm:cxn modelId="{ED715527-0414-40CC-86AC-52F0E6183FA5}" type="presOf" srcId="{B4FC1684-4B78-484C-94AB-28BC54990D46}" destId="{1FF52DB5-43D0-47EE-9C4C-C975F69B0074}" srcOrd="0" destOrd="0" presId="urn:microsoft.com/office/officeart/2005/8/layout/cycle2"/>
    <dgm:cxn modelId="{3715858B-C56F-4857-A97D-18AFDC68C361}" srcId="{B4FC1684-4B78-484C-94AB-28BC54990D46}" destId="{1BE18443-E01D-416E-BF6B-721480E04B97}" srcOrd="0" destOrd="0" parTransId="{E7B5A393-EFFF-468A-9475-56E074B4FECB}" sibTransId="{652B77FE-2E20-446A-885B-C18BE537F6B1}"/>
    <dgm:cxn modelId="{A6F2968D-3E31-4135-B281-AFAA9365FC6C}" type="presOf" srcId="{1BE18443-E01D-416E-BF6B-721480E04B97}" destId="{4B2D73A3-0F85-4E9D-8428-9CA033A70F49}" srcOrd="0" destOrd="0" presId="urn:microsoft.com/office/officeart/2005/8/layout/cycle2"/>
    <dgm:cxn modelId="{4C3422A1-B585-428E-886D-312E16DA5A72}" type="presParOf" srcId="{1FF52DB5-43D0-47EE-9C4C-C975F69B0074}" destId="{4B2D73A3-0F85-4E9D-8428-9CA033A70F49}" srcOrd="0" destOrd="0" presId="urn:microsoft.com/office/officeart/2005/8/layout/cycle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CDB907B-21BC-43EC-971D-5F39AC768C5A}" type="doc">
      <dgm:prSet loTypeId="urn:microsoft.com/office/officeart/2005/8/layout/cycle2" loCatId="cycle" qsTypeId="urn:microsoft.com/office/officeart/2005/8/quickstyle/simple4" qsCatId="simple" csTypeId="urn:microsoft.com/office/officeart/2005/8/colors/accent1_2" csCatId="accent1"/>
      <dgm:spPr/>
      <dgm:t>
        <a:bodyPr/>
        <a:lstStyle/>
        <a:p>
          <a:endParaRPr lang="en-US"/>
        </a:p>
      </dgm:t>
    </dgm:pt>
    <dgm:pt modelId="{B5920381-D018-4D79-B2FB-8DDB7A942EFA}">
      <dgm:prSet/>
      <dgm:spPr/>
      <dgm:t>
        <a:bodyPr/>
        <a:lstStyle/>
        <a:p>
          <a:pPr rtl="0"/>
          <a:r>
            <a:rPr lang="fa-IR" dirty="0" smtClean="0"/>
            <a:t>1</a:t>
          </a:r>
          <a:endParaRPr lang="en-US" dirty="0"/>
        </a:p>
      </dgm:t>
    </dgm:pt>
    <dgm:pt modelId="{FDF1C417-2245-48A1-8134-41C15505D381}" type="parTrans" cxnId="{05D076F4-92D3-4A69-8993-C0765A3AE5F2}">
      <dgm:prSet/>
      <dgm:spPr/>
      <dgm:t>
        <a:bodyPr/>
        <a:lstStyle/>
        <a:p>
          <a:endParaRPr lang="en-US"/>
        </a:p>
      </dgm:t>
    </dgm:pt>
    <dgm:pt modelId="{5F4C6769-22CF-473A-AF64-CA741EA98467}" type="sibTrans" cxnId="{05D076F4-92D3-4A69-8993-C0765A3AE5F2}">
      <dgm:prSet/>
      <dgm:spPr/>
      <dgm:t>
        <a:bodyPr/>
        <a:lstStyle/>
        <a:p>
          <a:endParaRPr lang="en-US"/>
        </a:p>
      </dgm:t>
    </dgm:pt>
    <dgm:pt modelId="{732B1DCA-6467-425E-8E29-FB440041C590}" type="pres">
      <dgm:prSet presAssocID="{DCDB907B-21BC-43EC-971D-5F39AC768C5A}" presName="cycle" presStyleCnt="0">
        <dgm:presLayoutVars>
          <dgm:dir/>
          <dgm:resizeHandles val="exact"/>
        </dgm:presLayoutVars>
      </dgm:prSet>
      <dgm:spPr/>
      <dgm:t>
        <a:bodyPr/>
        <a:lstStyle/>
        <a:p>
          <a:endParaRPr lang="en-US"/>
        </a:p>
      </dgm:t>
    </dgm:pt>
    <dgm:pt modelId="{66C5FE90-5589-4D82-B10B-EEA78FC801FA}" type="pres">
      <dgm:prSet presAssocID="{B5920381-D018-4D79-B2FB-8DDB7A942EFA}" presName="node" presStyleLbl="node1" presStyleIdx="0" presStyleCnt="1" custRadScaleRad="82492" custRadScaleInc="1925">
        <dgm:presLayoutVars>
          <dgm:bulletEnabled val="1"/>
        </dgm:presLayoutVars>
      </dgm:prSet>
      <dgm:spPr/>
      <dgm:t>
        <a:bodyPr/>
        <a:lstStyle/>
        <a:p>
          <a:endParaRPr lang="en-US"/>
        </a:p>
      </dgm:t>
    </dgm:pt>
  </dgm:ptLst>
  <dgm:cxnLst>
    <dgm:cxn modelId="{607597F9-2603-4540-AF7F-6B85C3582737}" type="presOf" srcId="{B5920381-D018-4D79-B2FB-8DDB7A942EFA}" destId="{66C5FE90-5589-4D82-B10B-EEA78FC801FA}" srcOrd="0" destOrd="0" presId="urn:microsoft.com/office/officeart/2005/8/layout/cycle2"/>
    <dgm:cxn modelId="{05D076F4-92D3-4A69-8993-C0765A3AE5F2}" srcId="{DCDB907B-21BC-43EC-971D-5F39AC768C5A}" destId="{B5920381-D018-4D79-B2FB-8DDB7A942EFA}" srcOrd="0" destOrd="0" parTransId="{FDF1C417-2245-48A1-8134-41C15505D381}" sibTransId="{5F4C6769-22CF-473A-AF64-CA741EA98467}"/>
    <dgm:cxn modelId="{7C61C55E-8F8D-4DB2-8321-9CC466754D88}" type="presOf" srcId="{DCDB907B-21BC-43EC-971D-5F39AC768C5A}" destId="{732B1DCA-6467-425E-8E29-FB440041C590}" srcOrd="0" destOrd="0" presId="urn:microsoft.com/office/officeart/2005/8/layout/cycle2"/>
    <dgm:cxn modelId="{9E02A24C-6A36-4B84-A27B-CA7DA6915D93}" type="presParOf" srcId="{732B1DCA-6467-425E-8E29-FB440041C590}" destId="{66C5FE90-5589-4D82-B10B-EEA78FC801FA}" srcOrd="0" destOrd="0" presId="urn:microsoft.com/office/officeart/2005/8/layout/cycle2"/>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CA890FC-9B45-4A23-86A7-5821A255F4C4}" type="doc">
      <dgm:prSet loTypeId="urn:microsoft.com/office/officeart/2005/8/layout/cycle2" loCatId="cycle" qsTypeId="urn:microsoft.com/office/officeart/2005/8/quickstyle/simple4" qsCatId="simple" csTypeId="urn:microsoft.com/office/officeart/2005/8/colors/accent1_2" csCatId="accent1"/>
      <dgm:spPr/>
      <dgm:t>
        <a:bodyPr/>
        <a:lstStyle/>
        <a:p>
          <a:endParaRPr lang="en-US"/>
        </a:p>
      </dgm:t>
    </dgm:pt>
    <dgm:pt modelId="{904C98AC-77B5-4F3C-9FD6-689D659DF17B}">
      <dgm:prSet/>
      <dgm:spPr/>
      <dgm:t>
        <a:bodyPr/>
        <a:lstStyle/>
        <a:p>
          <a:pPr rtl="0"/>
          <a:r>
            <a:rPr lang="fa-IR" smtClean="0"/>
            <a:t>2</a:t>
          </a:r>
          <a:endParaRPr lang="en-US"/>
        </a:p>
      </dgm:t>
    </dgm:pt>
    <dgm:pt modelId="{32F0BC3A-7F9B-4A12-A6CD-229896843515}" type="parTrans" cxnId="{1D3C5297-3444-45F0-BC27-19D9DF93BDE4}">
      <dgm:prSet/>
      <dgm:spPr/>
      <dgm:t>
        <a:bodyPr/>
        <a:lstStyle/>
        <a:p>
          <a:endParaRPr lang="en-US"/>
        </a:p>
      </dgm:t>
    </dgm:pt>
    <dgm:pt modelId="{2B602D00-E304-446A-AB51-11E565CCC15C}" type="sibTrans" cxnId="{1D3C5297-3444-45F0-BC27-19D9DF93BDE4}">
      <dgm:prSet/>
      <dgm:spPr/>
      <dgm:t>
        <a:bodyPr/>
        <a:lstStyle/>
        <a:p>
          <a:endParaRPr lang="en-US"/>
        </a:p>
      </dgm:t>
    </dgm:pt>
    <dgm:pt modelId="{E79DA25C-F405-4B1D-9AE3-BE5FE83A432A}" type="pres">
      <dgm:prSet presAssocID="{BCA890FC-9B45-4A23-86A7-5821A255F4C4}" presName="cycle" presStyleCnt="0">
        <dgm:presLayoutVars>
          <dgm:dir/>
          <dgm:resizeHandles val="exact"/>
        </dgm:presLayoutVars>
      </dgm:prSet>
      <dgm:spPr/>
      <dgm:t>
        <a:bodyPr/>
        <a:lstStyle/>
        <a:p>
          <a:endParaRPr lang="en-US"/>
        </a:p>
      </dgm:t>
    </dgm:pt>
    <dgm:pt modelId="{8C14AE44-902D-45D3-888C-ECFDBB6BA37D}" type="pres">
      <dgm:prSet presAssocID="{904C98AC-77B5-4F3C-9FD6-689D659DF17B}" presName="node" presStyleLbl="node1" presStyleIdx="0" presStyleCnt="1">
        <dgm:presLayoutVars>
          <dgm:bulletEnabled val="1"/>
        </dgm:presLayoutVars>
      </dgm:prSet>
      <dgm:spPr/>
      <dgm:t>
        <a:bodyPr/>
        <a:lstStyle/>
        <a:p>
          <a:endParaRPr lang="en-US"/>
        </a:p>
      </dgm:t>
    </dgm:pt>
  </dgm:ptLst>
  <dgm:cxnLst>
    <dgm:cxn modelId="{1D3C5297-3444-45F0-BC27-19D9DF93BDE4}" srcId="{BCA890FC-9B45-4A23-86A7-5821A255F4C4}" destId="{904C98AC-77B5-4F3C-9FD6-689D659DF17B}" srcOrd="0" destOrd="0" parTransId="{32F0BC3A-7F9B-4A12-A6CD-229896843515}" sibTransId="{2B602D00-E304-446A-AB51-11E565CCC15C}"/>
    <dgm:cxn modelId="{294FC4FE-C7A9-4A6D-A745-206FAC1F5256}" type="presOf" srcId="{BCA890FC-9B45-4A23-86A7-5821A255F4C4}" destId="{E79DA25C-F405-4B1D-9AE3-BE5FE83A432A}" srcOrd="0" destOrd="0" presId="urn:microsoft.com/office/officeart/2005/8/layout/cycle2"/>
    <dgm:cxn modelId="{8539B914-9AF9-467D-B1BB-3462709D0694}" type="presOf" srcId="{904C98AC-77B5-4F3C-9FD6-689D659DF17B}" destId="{8C14AE44-902D-45D3-888C-ECFDBB6BA37D}" srcOrd="0" destOrd="0" presId="urn:microsoft.com/office/officeart/2005/8/layout/cycle2"/>
    <dgm:cxn modelId="{7AE9989B-6FE8-4307-9C76-227530140F2D}" type="presParOf" srcId="{E79DA25C-F405-4B1D-9AE3-BE5FE83A432A}" destId="{8C14AE44-902D-45D3-888C-ECFDBB6BA37D}" srcOrd="0" destOrd="0" presId="urn:microsoft.com/office/officeart/2005/8/layout/cycle2"/>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6FCBA1B-F107-4D87-BEA5-D97D86DC3CE2}" type="doc">
      <dgm:prSet loTypeId="urn:microsoft.com/office/officeart/2005/8/layout/cycle2" loCatId="cycle" qsTypeId="urn:microsoft.com/office/officeart/2005/8/quickstyle/simple4" qsCatId="simple" csTypeId="urn:microsoft.com/office/officeart/2005/8/colors/accent1_2" csCatId="accent1"/>
      <dgm:spPr/>
      <dgm:t>
        <a:bodyPr/>
        <a:lstStyle/>
        <a:p>
          <a:endParaRPr lang="en-US"/>
        </a:p>
      </dgm:t>
    </dgm:pt>
    <dgm:pt modelId="{50000DB5-2F49-4FC4-A54C-33B0C1F41881}">
      <dgm:prSet/>
      <dgm:spPr/>
      <dgm:t>
        <a:bodyPr/>
        <a:lstStyle/>
        <a:p>
          <a:pPr rtl="0"/>
          <a:r>
            <a:rPr lang="fa-IR" smtClean="0"/>
            <a:t>3</a:t>
          </a:r>
          <a:endParaRPr lang="en-US"/>
        </a:p>
      </dgm:t>
    </dgm:pt>
    <dgm:pt modelId="{DAE98507-5E4B-4D1D-82DA-435EC88A92F7}" type="parTrans" cxnId="{8105125D-87F9-414B-9F9B-64230680E79E}">
      <dgm:prSet/>
      <dgm:spPr/>
      <dgm:t>
        <a:bodyPr/>
        <a:lstStyle/>
        <a:p>
          <a:endParaRPr lang="en-US"/>
        </a:p>
      </dgm:t>
    </dgm:pt>
    <dgm:pt modelId="{5374DB58-9743-438C-A36E-4D2C27AD4906}" type="sibTrans" cxnId="{8105125D-87F9-414B-9F9B-64230680E79E}">
      <dgm:prSet/>
      <dgm:spPr/>
      <dgm:t>
        <a:bodyPr/>
        <a:lstStyle/>
        <a:p>
          <a:endParaRPr lang="en-US"/>
        </a:p>
      </dgm:t>
    </dgm:pt>
    <dgm:pt modelId="{1AF06C63-2636-4DE8-A977-831BA6C78395}" type="pres">
      <dgm:prSet presAssocID="{86FCBA1B-F107-4D87-BEA5-D97D86DC3CE2}" presName="cycle" presStyleCnt="0">
        <dgm:presLayoutVars>
          <dgm:dir/>
          <dgm:resizeHandles val="exact"/>
        </dgm:presLayoutVars>
      </dgm:prSet>
      <dgm:spPr/>
      <dgm:t>
        <a:bodyPr/>
        <a:lstStyle/>
        <a:p>
          <a:endParaRPr lang="en-US"/>
        </a:p>
      </dgm:t>
    </dgm:pt>
    <dgm:pt modelId="{DADC2B4B-FBF0-4C80-8BA0-70888ABDF60D}" type="pres">
      <dgm:prSet presAssocID="{50000DB5-2F49-4FC4-A54C-33B0C1F41881}" presName="node" presStyleLbl="node1" presStyleIdx="0" presStyleCnt="1" custRadScaleRad="159362" custRadScaleInc="7053">
        <dgm:presLayoutVars>
          <dgm:bulletEnabled val="1"/>
        </dgm:presLayoutVars>
      </dgm:prSet>
      <dgm:spPr/>
      <dgm:t>
        <a:bodyPr/>
        <a:lstStyle/>
        <a:p>
          <a:endParaRPr lang="en-US"/>
        </a:p>
      </dgm:t>
    </dgm:pt>
  </dgm:ptLst>
  <dgm:cxnLst>
    <dgm:cxn modelId="{8105125D-87F9-414B-9F9B-64230680E79E}" srcId="{86FCBA1B-F107-4D87-BEA5-D97D86DC3CE2}" destId="{50000DB5-2F49-4FC4-A54C-33B0C1F41881}" srcOrd="0" destOrd="0" parTransId="{DAE98507-5E4B-4D1D-82DA-435EC88A92F7}" sibTransId="{5374DB58-9743-438C-A36E-4D2C27AD4906}"/>
    <dgm:cxn modelId="{156EE724-DAFA-4BEC-BA29-4B5303815383}" type="presOf" srcId="{86FCBA1B-F107-4D87-BEA5-D97D86DC3CE2}" destId="{1AF06C63-2636-4DE8-A977-831BA6C78395}" srcOrd="0" destOrd="0" presId="urn:microsoft.com/office/officeart/2005/8/layout/cycle2"/>
    <dgm:cxn modelId="{B8329D34-238A-4BB5-AD88-428EA48B7958}" type="presOf" srcId="{50000DB5-2F49-4FC4-A54C-33B0C1F41881}" destId="{DADC2B4B-FBF0-4C80-8BA0-70888ABDF60D}" srcOrd="0" destOrd="0" presId="urn:microsoft.com/office/officeart/2005/8/layout/cycle2"/>
    <dgm:cxn modelId="{03BFDC35-6DAB-4841-8B95-07EEDFCA4BE2}" type="presParOf" srcId="{1AF06C63-2636-4DE8-A977-831BA6C78395}" destId="{DADC2B4B-FBF0-4C80-8BA0-70888ABDF60D}" srcOrd="0" destOrd="0" presId="urn:microsoft.com/office/officeart/2005/8/layout/cycle2"/>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70E85D-AED2-4DF5-9ABB-3D4EE80802FB}" type="doc">
      <dgm:prSet loTypeId="urn:microsoft.com/office/officeart/2005/8/layout/cycle5" loCatId="cycle" qsTypeId="urn:microsoft.com/office/officeart/2005/8/quickstyle/simple2" qsCatId="simple" csTypeId="urn:microsoft.com/office/officeart/2005/8/colors/accent0_3" csCatId="mainScheme" phldr="1"/>
      <dgm:spPr/>
      <dgm:t>
        <a:bodyPr/>
        <a:lstStyle/>
        <a:p>
          <a:endParaRPr lang="en-US"/>
        </a:p>
      </dgm:t>
    </dgm:pt>
    <dgm:pt modelId="{63668023-B5DA-4926-AE54-3472E004034B}">
      <dgm:prSet phldrT="[Text]"/>
      <dgm:spPr/>
      <dgm:t>
        <a:bodyPr/>
        <a:lstStyle/>
        <a:p>
          <a:r>
            <a:rPr lang="fa-IR" dirty="0" smtClean="0"/>
            <a:t>فرسودگی</a:t>
          </a:r>
          <a:endParaRPr lang="en-US" dirty="0"/>
        </a:p>
      </dgm:t>
    </dgm:pt>
    <dgm:pt modelId="{9B1C2167-47A4-4270-9365-DF457800EA47}" type="parTrans" cxnId="{E2CF06F8-E4CC-43D1-9AA3-462A1CD02919}">
      <dgm:prSet/>
      <dgm:spPr/>
      <dgm:t>
        <a:bodyPr/>
        <a:lstStyle/>
        <a:p>
          <a:endParaRPr lang="en-US"/>
        </a:p>
      </dgm:t>
    </dgm:pt>
    <dgm:pt modelId="{035F70CD-FC03-4D2B-BE83-EB73A866EBE7}" type="sibTrans" cxnId="{E2CF06F8-E4CC-43D1-9AA3-462A1CD02919}">
      <dgm:prSet/>
      <dgm:spPr/>
      <dgm:t>
        <a:bodyPr/>
        <a:lstStyle/>
        <a:p>
          <a:endParaRPr lang="en-US"/>
        </a:p>
      </dgm:t>
    </dgm:pt>
    <dgm:pt modelId="{2E450EAE-5C85-4BAC-9D9B-050DE2475048}">
      <dgm:prSet phldrT="[Text]"/>
      <dgm:spPr/>
      <dgm:t>
        <a:bodyPr/>
        <a:lstStyle/>
        <a:p>
          <a:r>
            <a:rPr lang="fa-IR" dirty="0" smtClean="0"/>
            <a:t>سکونت کارگری</a:t>
          </a:r>
          <a:endParaRPr lang="en-US" dirty="0"/>
        </a:p>
      </dgm:t>
    </dgm:pt>
    <dgm:pt modelId="{77E0ADD7-08A6-44ED-ABDE-6594F9C14A36}" type="parTrans" cxnId="{EE805278-7722-4EE5-A96F-5511945BB0AA}">
      <dgm:prSet/>
      <dgm:spPr/>
      <dgm:t>
        <a:bodyPr/>
        <a:lstStyle/>
        <a:p>
          <a:endParaRPr lang="en-US"/>
        </a:p>
      </dgm:t>
    </dgm:pt>
    <dgm:pt modelId="{020D63BA-AB87-46D7-BCF0-F767D1C41FC7}" type="sibTrans" cxnId="{EE805278-7722-4EE5-A96F-5511945BB0AA}">
      <dgm:prSet/>
      <dgm:spPr/>
      <dgm:t>
        <a:bodyPr/>
        <a:lstStyle/>
        <a:p>
          <a:endParaRPr lang="en-US"/>
        </a:p>
      </dgm:t>
    </dgm:pt>
    <dgm:pt modelId="{3B4640A1-C272-4F5D-A410-4B387BE88657}">
      <dgm:prSet phldrT="[Text]"/>
      <dgm:spPr/>
      <dgm:t>
        <a:bodyPr/>
        <a:lstStyle/>
        <a:p>
          <a:r>
            <a:rPr lang="fa-IR" dirty="0" smtClean="0"/>
            <a:t> الودگی صوتی و اغتشاش بصری</a:t>
          </a:r>
          <a:endParaRPr lang="en-US" dirty="0"/>
        </a:p>
      </dgm:t>
    </dgm:pt>
    <dgm:pt modelId="{39CE3EBB-A4F7-496D-ACBA-F1644BFFC56B}" type="parTrans" cxnId="{CDBBA2C1-CFA2-4168-83D5-F5A7D93A3858}">
      <dgm:prSet/>
      <dgm:spPr/>
      <dgm:t>
        <a:bodyPr/>
        <a:lstStyle/>
        <a:p>
          <a:endParaRPr lang="en-US"/>
        </a:p>
      </dgm:t>
    </dgm:pt>
    <dgm:pt modelId="{5D9835BC-13E0-4F51-B11F-07A5D0149411}" type="sibTrans" cxnId="{CDBBA2C1-CFA2-4168-83D5-F5A7D93A3858}">
      <dgm:prSet/>
      <dgm:spPr/>
      <dgm:t>
        <a:bodyPr/>
        <a:lstStyle/>
        <a:p>
          <a:endParaRPr lang="en-US"/>
        </a:p>
      </dgm:t>
    </dgm:pt>
    <dgm:pt modelId="{1B8B2FB1-9BDF-4B87-9849-EF997EE6A25D}">
      <dgm:prSet phldrT="[Text]"/>
      <dgm:spPr/>
      <dgm:t>
        <a:bodyPr/>
        <a:lstStyle/>
        <a:p>
          <a:r>
            <a:rPr lang="fa-IR" dirty="0" smtClean="0"/>
            <a:t>اعتیاد</a:t>
          </a:r>
          <a:endParaRPr lang="en-US" dirty="0"/>
        </a:p>
      </dgm:t>
    </dgm:pt>
    <dgm:pt modelId="{916C593B-5342-43CD-B825-473E437FFE8D}" type="parTrans" cxnId="{1A157177-2CC3-47A9-8DAE-C07BB10F0E0E}">
      <dgm:prSet/>
      <dgm:spPr/>
      <dgm:t>
        <a:bodyPr/>
        <a:lstStyle/>
        <a:p>
          <a:endParaRPr lang="en-US"/>
        </a:p>
      </dgm:t>
    </dgm:pt>
    <dgm:pt modelId="{86BE0E39-8A23-46F3-9C94-DC3FB8339B45}" type="sibTrans" cxnId="{1A157177-2CC3-47A9-8DAE-C07BB10F0E0E}">
      <dgm:prSet/>
      <dgm:spPr/>
      <dgm:t>
        <a:bodyPr/>
        <a:lstStyle/>
        <a:p>
          <a:endParaRPr lang="en-US"/>
        </a:p>
      </dgm:t>
    </dgm:pt>
    <dgm:pt modelId="{3DED10CA-C1B4-4C05-97A7-30D05109B518}">
      <dgm:prSet phldrT="[Text]"/>
      <dgm:spPr/>
      <dgm:t>
        <a:bodyPr/>
        <a:lstStyle/>
        <a:p>
          <a:r>
            <a:rPr lang="fa-IR" dirty="0" smtClean="0"/>
            <a:t>خروج ساکنین اصیل</a:t>
          </a:r>
          <a:endParaRPr lang="en-US" dirty="0"/>
        </a:p>
      </dgm:t>
    </dgm:pt>
    <dgm:pt modelId="{7392D86F-EAC2-4D9D-B551-ABE23E6B025D}" type="parTrans" cxnId="{C226B379-EB0A-4FBB-AD4C-F5FDD8F24203}">
      <dgm:prSet/>
      <dgm:spPr/>
      <dgm:t>
        <a:bodyPr/>
        <a:lstStyle/>
        <a:p>
          <a:endParaRPr lang="en-US"/>
        </a:p>
      </dgm:t>
    </dgm:pt>
    <dgm:pt modelId="{5E6657C1-3E30-4391-94B8-EA68E8B55909}" type="sibTrans" cxnId="{C226B379-EB0A-4FBB-AD4C-F5FDD8F24203}">
      <dgm:prSet/>
      <dgm:spPr/>
      <dgm:t>
        <a:bodyPr/>
        <a:lstStyle/>
        <a:p>
          <a:endParaRPr lang="en-US"/>
        </a:p>
      </dgm:t>
    </dgm:pt>
    <dgm:pt modelId="{228E2E19-8705-47E9-A6F1-2948997174AF}" type="pres">
      <dgm:prSet presAssocID="{6670E85D-AED2-4DF5-9ABB-3D4EE80802FB}" presName="cycle" presStyleCnt="0">
        <dgm:presLayoutVars>
          <dgm:dir/>
          <dgm:resizeHandles val="exact"/>
        </dgm:presLayoutVars>
      </dgm:prSet>
      <dgm:spPr/>
      <dgm:t>
        <a:bodyPr/>
        <a:lstStyle/>
        <a:p>
          <a:endParaRPr lang="en-US"/>
        </a:p>
      </dgm:t>
    </dgm:pt>
    <dgm:pt modelId="{2CA61EE5-623F-4386-8CA9-210FC9E7FF84}" type="pres">
      <dgm:prSet presAssocID="{63668023-B5DA-4926-AE54-3472E004034B}" presName="node" presStyleLbl="node1" presStyleIdx="0" presStyleCnt="5">
        <dgm:presLayoutVars>
          <dgm:bulletEnabled val="1"/>
        </dgm:presLayoutVars>
      </dgm:prSet>
      <dgm:spPr/>
      <dgm:t>
        <a:bodyPr/>
        <a:lstStyle/>
        <a:p>
          <a:endParaRPr lang="en-US"/>
        </a:p>
      </dgm:t>
    </dgm:pt>
    <dgm:pt modelId="{621208AE-F528-4504-9224-24344E0D2C6F}" type="pres">
      <dgm:prSet presAssocID="{63668023-B5DA-4926-AE54-3472E004034B}" presName="spNode" presStyleCnt="0"/>
      <dgm:spPr/>
    </dgm:pt>
    <dgm:pt modelId="{AF6E5D89-AF76-494F-A887-0FD98EC6EDEE}" type="pres">
      <dgm:prSet presAssocID="{035F70CD-FC03-4D2B-BE83-EB73A866EBE7}" presName="sibTrans" presStyleLbl="sibTrans1D1" presStyleIdx="0" presStyleCnt="5"/>
      <dgm:spPr/>
      <dgm:t>
        <a:bodyPr/>
        <a:lstStyle/>
        <a:p>
          <a:endParaRPr lang="en-US"/>
        </a:p>
      </dgm:t>
    </dgm:pt>
    <dgm:pt modelId="{A2288C17-0406-48DF-85A1-5D9C16AB1948}" type="pres">
      <dgm:prSet presAssocID="{2E450EAE-5C85-4BAC-9D9B-050DE2475048}" presName="node" presStyleLbl="node1" presStyleIdx="1" presStyleCnt="5">
        <dgm:presLayoutVars>
          <dgm:bulletEnabled val="1"/>
        </dgm:presLayoutVars>
      </dgm:prSet>
      <dgm:spPr/>
      <dgm:t>
        <a:bodyPr/>
        <a:lstStyle/>
        <a:p>
          <a:endParaRPr lang="en-US"/>
        </a:p>
      </dgm:t>
    </dgm:pt>
    <dgm:pt modelId="{1ECD9EB9-EA87-47EE-B1E0-E9E35D3F53F9}" type="pres">
      <dgm:prSet presAssocID="{2E450EAE-5C85-4BAC-9D9B-050DE2475048}" presName="spNode" presStyleCnt="0"/>
      <dgm:spPr/>
    </dgm:pt>
    <dgm:pt modelId="{78374CD0-E495-439F-84E6-39770B4915EC}" type="pres">
      <dgm:prSet presAssocID="{020D63BA-AB87-46D7-BCF0-F767D1C41FC7}" presName="sibTrans" presStyleLbl="sibTrans1D1" presStyleIdx="1" presStyleCnt="5"/>
      <dgm:spPr/>
      <dgm:t>
        <a:bodyPr/>
        <a:lstStyle/>
        <a:p>
          <a:endParaRPr lang="en-US"/>
        </a:p>
      </dgm:t>
    </dgm:pt>
    <dgm:pt modelId="{6176F34B-B5AD-406E-AB6C-17EBA7FBB99C}" type="pres">
      <dgm:prSet presAssocID="{3B4640A1-C272-4F5D-A410-4B387BE88657}" presName="node" presStyleLbl="node1" presStyleIdx="2" presStyleCnt="5">
        <dgm:presLayoutVars>
          <dgm:bulletEnabled val="1"/>
        </dgm:presLayoutVars>
      </dgm:prSet>
      <dgm:spPr/>
      <dgm:t>
        <a:bodyPr/>
        <a:lstStyle/>
        <a:p>
          <a:endParaRPr lang="en-US"/>
        </a:p>
      </dgm:t>
    </dgm:pt>
    <dgm:pt modelId="{53B766EC-5E35-4CEB-9150-169FC9451F98}" type="pres">
      <dgm:prSet presAssocID="{3B4640A1-C272-4F5D-A410-4B387BE88657}" presName="spNode" presStyleCnt="0"/>
      <dgm:spPr/>
    </dgm:pt>
    <dgm:pt modelId="{5ED14C4D-D346-441A-9590-02A302843062}" type="pres">
      <dgm:prSet presAssocID="{5D9835BC-13E0-4F51-B11F-07A5D0149411}" presName="sibTrans" presStyleLbl="sibTrans1D1" presStyleIdx="2" presStyleCnt="5"/>
      <dgm:spPr/>
      <dgm:t>
        <a:bodyPr/>
        <a:lstStyle/>
        <a:p>
          <a:endParaRPr lang="en-US"/>
        </a:p>
      </dgm:t>
    </dgm:pt>
    <dgm:pt modelId="{2CAC88D5-445B-4A4B-B15E-366962F82676}" type="pres">
      <dgm:prSet presAssocID="{1B8B2FB1-9BDF-4B87-9849-EF997EE6A25D}" presName="node" presStyleLbl="node1" presStyleIdx="3" presStyleCnt="5">
        <dgm:presLayoutVars>
          <dgm:bulletEnabled val="1"/>
        </dgm:presLayoutVars>
      </dgm:prSet>
      <dgm:spPr/>
      <dgm:t>
        <a:bodyPr/>
        <a:lstStyle/>
        <a:p>
          <a:endParaRPr lang="en-US"/>
        </a:p>
      </dgm:t>
    </dgm:pt>
    <dgm:pt modelId="{E53EDCB2-50CC-4804-B09E-68DF1781A46A}" type="pres">
      <dgm:prSet presAssocID="{1B8B2FB1-9BDF-4B87-9849-EF997EE6A25D}" presName="spNode" presStyleCnt="0"/>
      <dgm:spPr/>
    </dgm:pt>
    <dgm:pt modelId="{1962535A-2F59-47C9-8920-B23B1F585266}" type="pres">
      <dgm:prSet presAssocID="{86BE0E39-8A23-46F3-9C94-DC3FB8339B45}" presName="sibTrans" presStyleLbl="sibTrans1D1" presStyleIdx="3" presStyleCnt="5"/>
      <dgm:spPr/>
      <dgm:t>
        <a:bodyPr/>
        <a:lstStyle/>
        <a:p>
          <a:endParaRPr lang="en-US"/>
        </a:p>
      </dgm:t>
    </dgm:pt>
    <dgm:pt modelId="{BD530D57-3B5D-44DB-9ED4-2F74F9454DE5}" type="pres">
      <dgm:prSet presAssocID="{3DED10CA-C1B4-4C05-97A7-30D05109B518}" presName="node" presStyleLbl="node1" presStyleIdx="4" presStyleCnt="5">
        <dgm:presLayoutVars>
          <dgm:bulletEnabled val="1"/>
        </dgm:presLayoutVars>
      </dgm:prSet>
      <dgm:spPr/>
      <dgm:t>
        <a:bodyPr/>
        <a:lstStyle/>
        <a:p>
          <a:endParaRPr lang="en-US"/>
        </a:p>
      </dgm:t>
    </dgm:pt>
    <dgm:pt modelId="{740496EC-B875-4896-B213-C6EE45971A61}" type="pres">
      <dgm:prSet presAssocID="{3DED10CA-C1B4-4C05-97A7-30D05109B518}" presName="spNode" presStyleCnt="0"/>
      <dgm:spPr/>
    </dgm:pt>
    <dgm:pt modelId="{D2CD0FDF-8A06-4931-9630-16C5EE227424}" type="pres">
      <dgm:prSet presAssocID="{5E6657C1-3E30-4391-94B8-EA68E8B55909}" presName="sibTrans" presStyleLbl="sibTrans1D1" presStyleIdx="4" presStyleCnt="5"/>
      <dgm:spPr/>
      <dgm:t>
        <a:bodyPr/>
        <a:lstStyle/>
        <a:p>
          <a:endParaRPr lang="en-US"/>
        </a:p>
      </dgm:t>
    </dgm:pt>
  </dgm:ptLst>
  <dgm:cxnLst>
    <dgm:cxn modelId="{B8D616E6-5FEF-4D8D-AB6B-7B13A000CB7C}" type="presOf" srcId="{035F70CD-FC03-4D2B-BE83-EB73A866EBE7}" destId="{AF6E5D89-AF76-494F-A887-0FD98EC6EDEE}" srcOrd="0" destOrd="0" presId="urn:microsoft.com/office/officeart/2005/8/layout/cycle5"/>
    <dgm:cxn modelId="{4BB4EE37-0007-41B4-BFF1-F7521E9239A3}" type="presOf" srcId="{86BE0E39-8A23-46F3-9C94-DC3FB8339B45}" destId="{1962535A-2F59-47C9-8920-B23B1F585266}" srcOrd="0" destOrd="0" presId="urn:microsoft.com/office/officeart/2005/8/layout/cycle5"/>
    <dgm:cxn modelId="{C322C53B-CBCD-48BC-9B37-59C31D42350C}" type="presOf" srcId="{63668023-B5DA-4926-AE54-3472E004034B}" destId="{2CA61EE5-623F-4386-8CA9-210FC9E7FF84}" srcOrd="0" destOrd="0" presId="urn:microsoft.com/office/officeart/2005/8/layout/cycle5"/>
    <dgm:cxn modelId="{CDBBA2C1-CFA2-4168-83D5-F5A7D93A3858}" srcId="{6670E85D-AED2-4DF5-9ABB-3D4EE80802FB}" destId="{3B4640A1-C272-4F5D-A410-4B387BE88657}" srcOrd="2" destOrd="0" parTransId="{39CE3EBB-A4F7-496D-ACBA-F1644BFFC56B}" sibTransId="{5D9835BC-13E0-4F51-B11F-07A5D0149411}"/>
    <dgm:cxn modelId="{248CC833-4E4F-4B70-8709-7C1E8212780A}" type="presOf" srcId="{1B8B2FB1-9BDF-4B87-9849-EF997EE6A25D}" destId="{2CAC88D5-445B-4A4B-B15E-366962F82676}" srcOrd="0" destOrd="0" presId="urn:microsoft.com/office/officeart/2005/8/layout/cycle5"/>
    <dgm:cxn modelId="{7B73EB8F-3D3D-49FA-A9BF-3D21FA23C84D}" type="presOf" srcId="{5E6657C1-3E30-4391-94B8-EA68E8B55909}" destId="{D2CD0FDF-8A06-4931-9630-16C5EE227424}" srcOrd="0" destOrd="0" presId="urn:microsoft.com/office/officeart/2005/8/layout/cycle5"/>
    <dgm:cxn modelId="{CEF9E9E2-D429-4AE2-97F3-C35383771DC0}" type="presOf" srcId="{3B4640A1-C272-4F5D-A410-4B387BE88657}" destId="{6176F34B-B5AD-406E-AB6C-17EBA7FBB99C}" srcOrd="0" destOrd="0" presId="urn:microsoft.com/office/officeart/2005/8/layout/cycle5"/>
    <dgm:cxn modelId="{92F2D3A6-4D9E-4FD3-A7DC-F42C05A218EC}" type="presOf" srcId="{2E450EAE-5C85-4BAC-9D9B-050DE2475048}" destId="{A2288C17-0406-48DF-85A1-5D9C16AB1948}" srcOrd="0" destOrd="0" presId="urn:microsoft.com/office/officeart/2005/8/layout/cycle5"/>
    <dgm:cxn modelId="{32F0678A-2843-48D0-80ED-DECC80186617}" type="presOf" srcId="{5D9835BC-13E0-4F51-B11F-07A5D0149411}" destId="{5ED14C4D-D346-441A-9590-02A302843062}" srcOrd="0" destOrd="0" presId="urn:microsoft.com/office/officeart/2005/8/layout/cycle5"/>
    <dgm:cxn modelId="{8995AA81-F670-47CA-9D23-67124862809A}" type="presOf" srcId="{020D63BA-AB87-46D7-BCF0-F767D1C41FC7}" destId="{78374CD0-E495-439F-84E6-39770B4915EC}" srcOrd="0" destOrd="0" presId="urn:microsoft.com/office/officeart/2005/8/layout/cycle5"/>
    <dgm:cxn modelId="{EE805278-7722-4EE5-A96F-5511945BB0AA}" srcId="{6670E85D-AED2-4DF5-9ABB-3D4EE80802FB}" destId="{2E450EAE-5C85-4BAC-9D9B-050DE2475048}" srcOrd="1" destOrd="0" parTransId="{77E0ADD7-08A6-44ED-ABDE-6594F9C14A36}" sibTransId="{020D63BA-AB87-46D7-BCF0-F767D1C41FC7}"/>
    <dgm:cxn modelId="{1A157177-2CC3-47A9-8DAE-C07BB10F0E0E}" srcId="{6670E85D-AED2-4DF5-9ABB-3D4EE80802FB}" destId="{1B8B2FB1-9BDF-4B87-9849-EF997EE6A25D}" srcOrd="3" destOrd="0" parTransId="{916C593B-5342-43CD-B825-473E437FFE8D}" sibTransId="{86BE0E39-8A23-46F3-9C94-DC3FB8339B45}"/>
    <dgm:cxn modelId="{E11FFD12-6EDF-4F73-8B87-2DB678D72EE5}" type="presOf" srcId="{3DED10CA-C1B4-4C05-97A7-30D05109B518}" destId="{BD530D57-3B5D-44DB-9ED4-2F74F9454DE5}" srcOrd="0" destOrd="0" presId="urn:microsoft.com/office/officeart/2005/8/layout/cycle5"/>
    <dgm:cxn modelId="{E2CF06F8-E4CC-43D1-9AA3-462A1CD02919}" srcId="{6670E85D-AED2-4DF5-9ABB-3D4EE80802FB}" destId="{63668023-B5DA-4926-AE54-3472E004034B}" srcOrd="0" destOrd="0" parTransId="{9B1C2167-47A4-4270-9365-DF457800EA47}" sibTransId="{035F70CD-FC03-4D2B-BE83-EB73A866EBE7}"/>
    <dgm:cxn modelId="{1C5D38AA-F0DE-422E-888D-15D8177B119E}" type="presOf" srcId="{6670E85D-AED2-4DF5-9ABB-3D4EE80802FB}" destId="{228E2E19-8705-47E9-A6F1-2948997174AF}" srcOrd="0" destOrd="0" presId="urn:microsoft.com/office/officeart/2005/8/layout/cycle5"/>
    <dgm:cxn modelId="{C226B379-EB0A-4FBB-AD4C-F5FDD8F24203}" srcId="{6670E85D-AED2-4DF5-9ABB-3D4EE80802FB}" destId="{3DED10CA-C1B4-4C05-97A7-30D05109B518}" srcOrd="4" destOrd="0" parTransId="{7392D86F-EAC2-4D9D-B551-ABE23E6B025D}" sibTransId="{5E6657C1-3E30-4391-94B8-EA68E8B55909}"/>
    <dgm:cxn modelId="{5F7F94B4-FAFD-47FB-A9F6-0DBDEF71D9B7}" type="presParOf" srcId="{228E2E19-8705-47E9-A6F1-2948997174AF}" destId="{2CA61EE5-623F-4386-8CA9-210FC9E7FF84}" srcOrd="0" destOrd="0" presId="urn:microsoft.com/office/officeart/2005/8/layout/cycle5"/>
    <dgm:cxn modelId="{57400B0F-E988-46AD-B1C2-A33897521CC3}" type="presParOf" srcId="{228E2E19-8705-47E9-A6F1-2948997174AF}" destId="{621208AE-F528-4504-9224-24344E0D2C6F}" srcOrd="1" destOrd="0" presId="urn:microsoft.com/office/officeart/2005/8/layout/cycle5"/>
    <dgm:cxn modelId="{473C7927-AEA5-49F0-A1D8-BA8CE6EF11B5}" type="presParOf" srcId="{228E2E19-8705-47E9-A6F1-2948997174AF}" destId="{AF6E5D89-AF76-494F-A887-0FD98EC6EDEE}" srcOrd="2" destOrd="0" presId="urn:microsoft.com/office/officeart/2005/8/layout/cycle5"/>
    <dgm:cxn modelId="{0008B032-99B8-45BB-A952-6F49E4CF5C3B}" type="presParOf" srcId="{228E2E19-8705-47E9-A6F1-2948997174AF}" destId="{A2288C17-0406-48DF-85A1-5D9C16AB1948}" srcOrd="3" destOrd="0" presId="urn:microsoft.com/office/officeart/2005/8/layout/cycle5"/>
    <dgm:cxn modelId="{B7B9176C-7EE7-41A6-94C9-3DC8587CD606}" type="presParOf" srcId="{228E2E19-8705-47E9-A6F1-2948997174AF}" destId="{1ECD9EB9-EA87-47EE-B1E0-E9E35D3F53F9}" srcOrd="4" destOrd="0" presId="urn:microsoft.com/office/officeart/2005/8/layout/cycle5"/>
    <dgm:cxn modelId="{1AF5EBCE-60D2-424B-B897-CD5A145A4A14}" type="presParOf" srcId="{228E2E19-8705-47E9-A6F1-2948997174AF}" destId="{78374CD0-E495-439F-84E6-39770B4915EC}" srcOrd="5" destOrd="0" presId="urn:microsoft.com/office/officeart/2005/8/layout/cycle5"/>
    <dgm:cxn modelId="{60B09E68-858B-479D-B6B6-AD83BD7312A4}" type="presParOf" srcId="{228E2E19-8705-47E9-A6F1-2948997174AF}" destId="{6176F34B-B5AD-406E-AB6C-17EBA7FBB99C}" srcOrd="6" destOrd="0" presId="urn:microsoft.com/office/officeart/2005/8/layout/cycle5"/>
    <dgm:cxn modelId="{8DAF173D-1483-44CC-9910-09F3490F6474}" type="presParOf" srcId="{228E2E19-8705-47E9-A6F1-2948997174AF}" destId="{53B766EC-5E35-4CEB-9150-169FC9451F98}" srcOrd="7" destOrd="0" presId="urn:microsoft.com/office/officeart/2005/8/layout/cycle5"/>
    <dgm:cxn modelId="{A28F7E65-E496-4C85-937C-94C5B6925763}" type="presParOf" srcId="{228E2E19-8705-47E9-A6F1-2948997174AF}" destId="{5ED14C4D-D346-441A-9590-02A302843062}" srcOrd="8" destOrd="0" presId="urn:microsoft.com/office/officeart/2005/8/layout/cycle5"/>
    <dgm:cxn modelId="{47C5B285-8A73-45F3-BE8F-F8E3409BAA99}" type="presParOf" srcId="{228E2E19-8705-47E9-A6F1-2948997174AF}" destId="{2CAC88D5-445B-4A4B-B15E-366962F82676}" srcOrd="9" destOrd="0" presId="urn:microsoft.com/office/officeart/2005/8/layout/cycle5"/>
    <dgm:cxn modelId="{62EBF14E-32E0-4252-81A9-B923B340D274}" type="presParOf" srcId="{228E2E19-8705-47E9-A6F1-2948997174AF}" destId="{E53EDCB2-50CC-4804-B09E-68DF1781A46A}" srcOrd="10" destOrd="0" presId="urn:microsoft.com/office/officeart/2005/8/layout/cycle5"/>
    <dgm:cxn modelId="{40E38EB6-F33D-453A-A1CD-C8431BC75A82}" type="presParOf" srcId="{228E2E19-8705-47E9-A6F1-2948997174AF}" destId="{1962535A-2F59-47C9-8920-B23B1F585266}" srcOrd="11" destOrd="0" presId="urn:microsoft.com/office/officeart/2005/8/layout/cycle5"/>
    <dgm:cxn modelId="{02B4EB5B-B890-4B49-A604-FA08FE496DFE}" type="presParOf" srcId="{228E2E19-8705-47E9-A6F1-2948997174AF}" destId="{BD530D57-3B5D-44DB-9ED4-2F74F9454DE5}" srcOrd="12" destOrd="0" presId="urn:microsoft.com/office/officeart/2005/8/layout/cycle5"/>
    <dgm:cxn modelId="{445D51A7-7F23-468E-9A0D-967B743EB6C4}" type="presParOf" srcId="{228E2E19-8705-47E9-A6F1-2948997174AF}" destId="{740496EC-B875-4896-B213-C6EE45971A61}" srcOrd="13" destOrd="0" presId="urn:microsoft.com/office/officeart/2005/8/layout/cycle5"/>
    <dgm:cxn modelId="{79B44E22-149B-47E8-95F2-8F5A5AF3F995}" type="presParOf" srcId="{228E2E19-8705-47E9-A6F1-2948997174AF}" destId="{D2CD0FDF-8A06-4931-9630-16C5EE227424}"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657EF46-773D-4FF0-A95C-366C4CE42463}" type="doc">
      <dgm:prSet loTypeId="urn:microsoft.com/office/officeart/2005/8/layout/cycle2" loCatId="cycle" qsTypeId="urn:microsoft.com/office/officeart/2005/8/quickstyle/simple4" qsCatId="simple" csTypeId="urn:microsoft.com/office/officeart/2005/8/colors/accent4_4" csCatId="accent4"/>
      <dgm:spPr/>
      <dgm:t>
        <a:bodyPr/>
        <a:lstStyle/>
        <a:p>
          <a:endParaRPr lang="en-US"/>
        </a:p>
      </dgm:t>
    </dgm:pt>
    <dgm:pt modelId="{17A9A304-0426-4F9C-AF6F-326BD649AA95}">
      <dgm:prSet/>
      <dgm:spPr/>
      <dgm:t>
        <a:bodyPr/>
        <a:lstStyle/>
        <a:p>
          <a:pPr rtl="0"/>
          <a:r>
            <a:rPr lang="fa-IR" dirty="0" smtClean="0"/>
            <a:t>4</a:t>
          </a:r>
          <a:endParaRPr lang="en-US" dirty="0"/>
        </a:p>
      </dgm:t>
    </dgm:pt>
    <dgm:pt modelId="{9BEF910F-11A4-4304-A8BB-FAC9C6A92C3B}" type="parTrans" cxnId="{3466E5B7-D222-48B8-A4A9-D6F2FDD75406}">
      <dgm:prSet/>
      <dgm:spPr/>
      <dgm:t>
        <a:bodyPr/>
        <a:lstStyle/>
        <a:p>
          <a:endParaRPr lang="en-US"/>
        </a:p>
      </dgm:t>
    </dgm:pt>
    <dgm:pt modelId="{29246FBC-2C62-45D8-B884-55F0AD1C90E6}" type="sibTrans" cxnId="{3466E5B7-D222-48B8-A4A9-D6F2FDD75406}">
      <dgm:prSet/>
      <dgm:spPr/>
      <dgm:t>
        <a:bodyPr/>
        <a:lstStyle/>
        <a:p>
          <a:endParaRPr lang="en-US"/>
        </a:p>
      </dgm:t>
    </dgm:pt>
    <dgm:pt modelId="{99D7196C-ED27-4BC4-9232-7E8E3C0F425A}" type="pres">
      <dgm:prSet presAssocID="{8657EF46-773D-4FF0-A95C-366C4CE42463}" presName="cycle" presStyleCnt="0">
        <dgm:presLayoutVars>
          <dgm:dir/>
          <dgm:resizeHandles val="exact"/>
        </dgm:presLayoutVars>
      </dgm:prSet>
      <dgm:spPr/>
      <dgm:t>
        <a:bodyPr/>
        <a:lstStyle/>
        <a:p>
          <a:endParaRPr lang="en-US"/>
        </a:p>
      </dgm:t>
    </dgm:pt>
    <dgm:pt modelId="{6EBB4DAD-F530-4AF8-BFE5-CA66ADEB8820}" type="pres">
      <dgm:prSet presAssocID="{17A9A304-0426-4F9C-AF6F-326BD649AA95}" presName="node" presStyleLbl="node1" presStyleIdx="0" presStyleCnt="1">
        <dgm:presLayoutVars>
          <dgm:bulletEnabled val="1"/>
        </dgm:presLayoutVars>
      </dgm:prSet>
      <dgm:spPr/>
      <dgm:t>
        <a:bodyPr/>
        <a:lstStyle/>
        <a:p>
          <a:endParaRPr lang="en-US"/>
        </a:p>
      </dgm:t>
    </dgm:pt>
  </dgm:ptLst>
  <dgm:cxnLst>
    <dgm:cxn modelId="{6E3B0552-6D89-4B04-8CB3-DC042CFAD5A0}" type="presOf" srcId="{8657EF46-773D-4FF0-A95C-366C4CE42463}" destId="{99D7196C-ED27-4BC4-9232-7E8E3C0F425A}" srcOrd="0" destOrd="0" presId="urn:microsoft.com/office/officeart/2005/8/layout/cycle2"/>
    <dgm:cxn modelId="{81F3EF2A-4DE4-459D-92AC-4352CD3F6CF7}" type="presOf" srcId="{17A9A304-0426-4F9C-AF6F-326BD649AA95}" destId="{6EBB4DAD-F530-4AF8-BFE5-CA66ADEB8820}" srcOrd="0" destOrd="0" presId="urn:microsoft.com/office/officeart/2005/8/layout/cycle2"/>
    <dgm:cxn modelId="{3466E5B7-D222-48B8-A4A9-D6F2FDD75406}" srcId="{8657EF46-773D-4FF0-A95C-366C4CE42463}" destId="{17A9A304-0426-4F9C-AF6F-326BD649AA95}" srcOrd="0" destOrd="0" parTransId="{9BEF910F-11A4-4304-A8BB-FAC9C6A92C3B}" sibTransId="{29246FBC-2C62-45D8-B884-55F0AD1C90E6}"/>
    <dgm:cxn modelId="{0785D9D3-57CA-48C1-8215-8B8FAFB45FB7}" type="presParOf" srcId="{99D7196C-ED27-4BC4-9232-7E8E3C0F425A}" destId="{6EBB4DAD-F530-4AF8-BFE5-CA66ADEB8820}" srcOrd="0" destOrd="0" presId="urn:microsoft.com/office/officeart/2005/8/layout/cycle2"/>
  </dgm:cxnLst>
  <dgm:bg/>
  <dgm:whole/>
  <dgm:extLst>
    <a:ext uri="http://schemas.microsoft.com/office/drawing/2008/diagram">
      <dsp:dataModelExt xmlns:dsp="http://schemas.microsoft.com/office/drawing/2008/diagram" relId="rId34"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98A6E5A-AE34-401A-848B-E55BD2726A27}" type="doc">
      <dgm:prSet loTypeId="urn:microsoft.com/office/officeart/2005/8/layout/radial1" loCatId="relationship" qsTypeId="urn:microsoft.com/office/officeart/2005/8/quickstyle/simple4" qsCatId="simple" csTypeId="urn:microsoft.com/office/officeart/2005/8/colors/accent1_2" csCatId="accent1"/>
      <dgm:spPr/>
      <dgm:t>
        <a:bodyPr/>
        <a:lstStyle/>
        <a:p>
          <a:endParaRPr lang="en-US"/>
        </a:p>
      </dgm:t>
    </dgm:pt>
    <dgm:pt modelId="{059CD3E4-6BB9-4A42-8E3A-596C7959D4DC}">
      <dgm:prSet/>
      <dgm:spPr/>
      <dgm:t>
        <a:bodyPr/>
        <a:lstStyle/>
        <a:p>
          <a:pPr rtl="0"/>
          <a:r>
            <a:rPr lang="fa-IR" smtClean="0"/>
            <a:t>4</a:t>
          </a:r>
          <a:endParaRPr lang="en-US"/>
        </a:p>
      </dgm:t>
    </dgm:pt>
    <dgm:pt modelId="{D58D5764-8661-4190-93FB-8A8AEFC0D117}" type="parTrans" cxnId="{25ECF2B6-FD5D-4D64-A527-1DBBDB26BDF8}">
      <dgm:prSet/>
      <dgm:spPr/>
      <dgm:t>
        <a:bodyPr/>
        <a:lstStyle/>
        <a:p>
          <a:endParaRPr lang="en-US"/>
        </a:p>
      </dgm:t>
    </dgm:pt>
    <dgm:pt modelId="{E16A254A-1685-47B5-AEAD-1DD693E53F7E}" type="sibTrans" cxnId="{25ECF2B6-FD5D-4D64-A527-1DBBDB26BDF8}">
      <dgm:prSet/>
      <dgm:spPr/>
      <dgm:t>
        <a:bodyPr/>
        <a:lstStyle/>
        <a:p>
          <a:endParaRPr lang="en-US"/>
        </a:p>
      </dgm:t>
    </dgm:pt>
    <dgm:pt modelId="{1A679F73-46FC-4FDB-877C-16A7501278BD}" type="pres">
      <dgm:prSet presAssocID="{C98A6E5A-AE34-401A-848B-E55BD2726A27}" presName="cycle" presStyleCnt="0">
        <dgm:presLayoutVars>
          <dgm:chMax val="1"/>
          <dgm:dir/>
          <dgm:animLvl val="ctr"/>
          <dgm:resizeHandles val="exact"/>
        </dgm:presLayoutVars>
      </dgm:prSet>
      <dgm:spPr/>
      <dgm:t>
        <a:bodyPr/>
        <a:lstStyle/>
        <a:p>
          <a:endParaRPr lang="en-US"/>
        </a:p>
      </dgm:t>
    </dgm:pt>
    <dgm:pt modelId="{DEFE0541-5156-4266-91E9-AB147470EF9F}" type="pres">
      <dgm:prSet presAssocID="{059CD3E4-6BB9-4A42-8E3A-596C7959D4DC}" presName="centerShape" presStyleLbl="node0" presStyleIdx="0" presStyleCnt="1"/>
      <dgm:spPr/>
      <dgm:t>
        <a:bodyPr/>
        <a:lstStyle/>
        <a:p>
          <a:endParaRPr lang="en-US"/>
        </a:p>
      </dgm:t>
    </dgm:pt>
  </dgm:ptLst>
  <dgm:cxnLst>
    <dgm:cxn modelId="{25ECF2B6-FD5D-4D64-A527-1DBBDB26BDF8}" srcId="{C98A6E5A-AE34-401A-848B-E55BD2726A27}" destId="{059CD3E4-6BB9-4A42-8E3A-596C7959D4DC}" srcOrd="0" destOrd="0" parTransId="{D58D5764-8661-4190-93FB-8A8AEFC0D117}" sibTransId="{E16A254A-1685-47B5-AEAD-1DD693E53F7E}"/>
    <dgm:cxn modelId="{DB44F0C2-53DA-4A5B-B839-E40E33C1EECE}" type="presOf" srcId="{059CD3E4-6BB9-4A42-8E3A-596C7959D4DC}" destId="{DEFE0541-5156-4266-91E9-AB147470EF9F}" srcOrd="0" destOrd="0" presId="urn:microsoft.com/office/officeart/2005/8/layout/radial1"/>
    <dgm:cxn modelId="{963CAC45-CC8F-4DAC-A796-1F18CC29F972}" type="presOf" srcId="{C98A6E5A-AE34-401A-848B-E55BD2726A27}" destId="{1A679F73-46FC-4FDB-877C-16A7501278BD}" srcOrd="0" destOrd="0" presId="urn:microsoft.com/office/officeart/2005/8/layout/radial1"/>
    <dgm:cxn modelId="{393B26F0-E3A2-4711-B512-BFF00F978476}" type="presParOf" srcId="{1A679F73-46FC-4FDB-877C-16A7501278BD}" destId="{DEFE0541-5156-4266-91E9-AB147470EF9F}" srcOrd="0" destOrd="0" presId="urn:microsoft.com/office/officeart/2005/8/layout/radial1"/>
  </dgm:cxnLst>
  <dgm:bg/>
  <dgm:whole/>
  <dgm:extLst>
    <a:ext uri="http://schemas.microsoft.com/office/drawing/2008/diagram">
      <dsp:dataModelExt xmlns:dsp="http://schemas.microsoft.com/office/drawing/2008/diagram" relId="rId3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C6AD5C-AD68-4ED3-B522-EAD2120CCCE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0898AC2-6256-46A9-A6F5-3427AEADA4CA}">
      <dgm:prSet phldrT="[Text]"/>
      <dgm:spPr/>
      <dgm:t>
        <a:bodyPr/>
        <a:lstStyle/>
        <a:p>
          <a:pPr algn="r" rtl="1"/>
          <a:r>
            <a:rPr lang="fa-IR" dirty="0" smtClean="0"/>
            <a:t>کالبدی</a:t>
          </a:r>
          <a:endParaRPr lang="en-US" dirty="0"/>
        </a:p>
      </dgm:t>
    </dgm:pt>
    <dgm:pt modelId="{F494188C-7504-4E5A-AB96-D0027D7B8461}" type="parTrans" cxnId="{73AC415B-1D0D-4816-B879-FD0A961DE09B}">
      <dgm:prSet/>
      <dgm:spPr/>
      <dgm:t>
        <a:bodyPr/>
        <a:lstStyle/>
        <a:p>
          <a:endParaRPr lang="en-US"/>
        </a:p>
      </dgm:t>
    </dgm:pt>
    <dgm:pt modelId="{CBEA50F3-04C2-4F54-882B-7CB222307CA3}" type="sibTrans" cxnId="{73AC415B-1D0D-4816-B879-FD0A961DE09B}">
      <dgm:prSet/>
      <dgm:spPr/>
      <dgm:t>
        <a:bodyPr/>
        <a:lstStyle/>
        <a:p>
          <a:endParaRPr lang="en-US"/>
        </a:p>
      </dgm:t>
    </dgm:pt>
    <dgm:pt modelId="{6D883762-985B-4B57-93B4-40E8F1F336F9}">
      <dgm:prSet phldrT="[Text]"/>
      <dgm:spPr/>
      <dgm:t>
        <a:bodyPr/>
        <a:lstStyle/>
        <a:p>
          <a:pPr rtl="1"/>
          <a:r>
            <a:rPr lang="fa-IR" dirty="0" smtClean="0"/>
            <a:t>در اثر بی توجهی و عدم توانایی در نگهداری </a:t>
          </a:r>
          <a:endParaRPr lang="en-US" dirty="0"/>
        </a:p>
      </dgm:t>
    </dgm:pt>
    <dgm:pt modelId="{E1F1D081-4FA8-4EB0-B6BE-CA08133FD5CC}" type="parTrans" cxnId="{40094811-8F5B-434B-A2EE-B6BC8E4488FC}">
      <dgm:prSet/>
      <dgm:spPr/>
      <dgm:t>
        <a:bodyPr/>
        <a:lstStyle/>
        <a:p>
          <a:endParaRPr lang="en-US"/>
        </a:p>
      </dgm:t>
    </dgm:pt>
    <dgm:pt modelId="{97DC0422-5B90-4C34-AEED-08DA505C8ACF}" type="sibTrans" cxnId="{40094811-8F5B-434B-A2EE-B6BC8E4488FC}">
      <dgm:prSet/>
      <dgm:spPr/>
      <dgm:t>
        <a:bodyPr/>
        <a:lstStyle/>
        <a:p>
          <a:endParaRPr lang="en-US"/>
        </a:p>
      </dgm:t>
    </dgm:pt>
    <dgm:pt modelId="{1019E2B3-F6E0-4AA0-9653-92AA677AEF8A}">
      <dgm:prSet phldrT="[Text]" custT="1"/>
      <dgm:spPr/>
      <dgm:t>
        <a:bodyPr/>
        <a:lstStyle/>
        <a:p>
          <a:pPr algn="r" rtl="1"/>
          <a:r>
            <a:rPr lang="fa-IR" sz="2400" dirty="0" smtClean="0"/>
            <a:t>عملکردی</a:t>
          </a:r>
          <a:r>
            <a:rPr lang="fa-IR" sz="1800" dirty="0" smtClean="0"/>
            <a:t>(ترافیکی)</a:t>
          </a:r>
          <a:endParaRPr lang="en-US" sz="1800" dirty="0"/>
        </a:p>
      </dgm:t>
    </dgm:pt>
    <dgm:pt modelId="{0CF475F0-FA27-4630-B0A9-227257A97B6B}" type="parTrans" cxnId="{766F05DC-E360-43BA-924F-3F59F6FB022A}">
      <dgm:prSet/>
      <dgm:spPr/>
      <dgm:t>
        <a:bodyPr/>
        <a:lstStyle/>
        <a:p>
          <a:endParaRPr lang="en-US"/>
        </a:p>
      </dgm:t>
    </dgm:pt>
    <dgm:pt modelId="{BA6FD936-B4E0-455B-AAEF-8400280D4DA9}" type="sibTrans" cxnId="{766F05DC-E360-43BA-924F-3F59F6FB022A}">
      <dgm:prSet/>
      <dgm:spPr/>
      <dgm:t>
        <a:bodyPr/>
        <a:lstStyle/>
        <a:p>
          <a:endParaRPr lang="en-US"/>
        </a:p>
      </dgm:t>
    </dgm:pt>
    <dgm:pt modelId="{A212A744-F990-4D7E-B58D-45B470FBAC7C}">
      <dgm:prSet phldrT="[Text]"/>
      <dgm:spPr/>
      <dgm:t>
        <a:bodyPr/>
        <a:lstStyle/>
        <a:p>
          <a:pPr rtl="1"/>
          <a:r>
            <a:rPr lang="fa-IR" dirty="0" smtClean="0"/>
            <a:t>به دلیل قدمت بالای بافت و ورود وسایل نقلیه موتوری</a:t>
          </a:r>
          <a:endParaRPr lang="en-US" dirty="0"/>
        </a:p>
      </dgm:t>
    </dgm:pt>
    <dgm:pt modelId="{9F19A8C5-1853-4EED-AD78-D24B110C80A9}" type="parTrans" cxnId="{B202AA28-7849-4433-9976-B3B9F62EFE73}">
      <dgm:prSet/>
      <dgm:spPr/>
      <dgm:t>
        <a:bodyPr/>
        <a:lstStyle/>
        <a:p>
          <a:endParaRPr lang="en-US"/>
        </a:p>
      </dgm:t>
    </dgm:pt>
    <dgm:pt modelId="{7C71C599-0CF5-4024-82FF-DADDE6AD42CC}" type="sibTrans" cxnId="{B202AA28-7849-4433-9976-B3B9F62EFE73}">
      <dgm:prSet/>
      <dgm:spPr/>
      <dgm:t>
        <a:bodyPr/>
        <a:lstStyle/>
        <a:p>
          <a:endParaRPr lang="en-US"/>
        </a:p>
      </dgm:t>
    </dgm:pt>
    <dgm:pt modelId="{303092B6-07A4-4598-B99B-22F13DED5EB6}" type="pres">
      <dgm:prSet presAssocID="{6CC6AD5C-AD68-4ED3-B522-EAD2120CCCEC}" presName="linear" presStyleCnt="0">
        <dgm:presLayoutVars>
          <dgm:animLvl val="lvl"/>
          <dgm:resizeHandles val="exact"/>
        </dgm:presLayoutVars>
      </dgm:prSet>
      <dgm:spPr/>
      <dgm:t>
        <a:bodyPr/>
        <a:lstStyle/>
        <a:p>
          <a:endParaRPr lang="en-US"/>
        </a:p>
      </dgm:t>
    </dgm:pt>
    <dgm:pt modelId="{C21D1C27-ECBE-4DDB-A9E5-4A7D49D7DEE1}" type="pres">
      <dgm:prSet presAssocID="{00898AC2-6256-46A9-A6F5-3427AEADA4CA}" presName="parentText" presStyleLbl="node1" presStyleIdx="0" presStyleCnt="2" custLinFactY="-100000" custLinFactNeighborX="-11375" custLinFactNeighborY="-108977">
        <dgm:presLayoutVars>
          <dgm:chMax val="0"/>
          <dgm:bulletEnabled val="1"/>
        </dgm:presLayoutVars>
      </dgm:prSet>
      <dgm:spPr/>
      <dgm:t>
        <a:bodyPr/>
        <a:lstStyle/>
        <a:p>
          <a:endParaRPr lang="en-US"/>
        </a:p>
      </dgm:t>
    </dgm:pt>
    <dgm:pt modelId="{38566369-1EC1-4040-9127-1AB87E89F8C9}" type="pres">
      <dgm:prSet presAssocID="{00898AC2-6256-46A9-A6F5-3427AEADA4CA}" presName="childText" presStyleLbl="revTx" presStyleIdx="0" presStyleCnt="2">
        <dgm:presLayoutVars>
          <dgm:bulletEnabled val="1"/>
        </dgm:presLayoutVars>
      </dgm:prSet>
      <dgm:spPr/>
      <dgm:t>
        <a:bodyPr/>
        <a:lstStyle/>
        <a:p>
          <a:endParaRPr lang="en-US"/>
        </a:p>
      </dgm:t>
    </dgm:pt>
    <dgm:pt modelId="{12E491C6-2BA8-4BA6-9B48-6DF138400BA5}" type="pres">
      <dgm:prSet presAssocID="{1019E2B3-F6E0-4AA0-9653-92AA677AEF8A}" presName="parentText" presStyleLbl="node1" presStyleIdx="1" presStyleCnt="2">
        <dgm:presLayoutVars>
          <dgm:chMax val="0"/>
          <dgm:bulletEnabled val="1"/>
        </dgm:presLayoutVars>
      </dgm:prSet>
      <dgm:spPr/>
      <dgm:t>
        <a:bodyPr/>
        <a:lstStyle/>
        <a:p>
          <a:endParaRPr lang="en-US"/>
        </a:p>
      </dgm:t>
    </dgm:pt>
    <dgm:pt modelId="{83AE6165-E5A1-4D74-8881-FE3AAEA38E72}" type="pres">
      <dgm:prSet presAssocID="{1019E2B3-F6E0-4AA0-9653-92AA677AEF8A}" presName="childText" presStyleLbl="revTx" presStyleIdx="1" presStyleCnt="2">
        <dgm:presLayoutVars>
          <dgm:bulletEnabled val="1"/>
        </dgm:presLayoutVars>
      </dgm:prSet>
      <dgm:spPr/>
      <dgm:t>
        <a:bodyPr/>
        <a:lstStyle/>
        <a:p>
          <a:endParaRPr lang="en-US"/>
        </a:p>
      </dgm:t>
    </dgm:pt>
  </dgm:ptLst>
  <dgm:cxnLst>
    <dgm:cxn modelId="{6E516ED4-0414-408C-A5E9-70378E201D99}" type="presOf" srcId="{A212A744-F990-4D7E-B58D-45B470FBAC7C}" destId="{83AE6165-E5A1-4D74-8881-FE3AAEA38E72}" srcOrd="0" destOrd="0" presId="urn:microsoft.com/office/officeart/2005/8/layout/vList2"/>
    <dgm:cxn modelId="{40094811-8F5B-434B-A2EE-B6BC8E4488FC}" srcId="{00898AC2-6256-46A9-A6F5-3427AEADA4CA}" destId="{6D883762-985B-4B57-93B4-40E8F1F336F9}" srcOrd="0" destOrd="0" parTransId="{E1F1D081-4FA8-4EB0-B6BE-CA08133FD5CC}" sibTransId="{97DC0422-5B90-4C34-AEED-08DA505C8ACF}"/>
    <dgm:cxn modelId="{C6AC9FC7-DAEF-4B1E-8B3B-2672AF9BF1CD}" type="presOf" srcId="{00898AC2-6256-46A9-A6F5-3427AEADA4CA}" destId="{C21D1C27-ECBE-4DDB-A9E5-4A7D49D7DEE1}" srcOrd="0" destOrd="0" presId="urn:microsoft.com/office/officeart/2005/8/layout/vList2"/>
    <dgm:cxn modelId="{23DDAC83-4D90-4CE3-96F4-C027992FC12E}" type="presOf" srcId="{1019E2B3-F6E0-4AA0-9653-92AA677AEF8A}" destId="{12E491C6-2BA8-4BA6-9B48-6DF138400BA5}" srcOrd="0" destOrd="0" presId="urn:microsoft.com/office/officeart/2005/8/layout/vList2"/>
    <dgm:cxn modelId="{73AC415B-1D0D-4816-B879-FD0A961DE09B}" srcId="{6CC6AD5C-AD68-4ED3-B522-EAD2120CCCEC}" destId="{00898AC2-6256-46A9-A6F5-3427AEADA4CA}" srcOrd="0" destOrd="0" parTransId="{F494188C-7504-4E5A-AB96-D0027D7B8461}" sibTransId="{CBEA50F3-04C2-4F54-882B-7CB222307CA3}"/>
    <dgm:cxn modelId="{4E2B0F42-BAF2-454F-960B-44A1047A0B08}" type="presOf" srcId="{6D883762-985B-4B57-93B4-40E8F1F336F9}" destId="{38566369-1EC1-4040-9127-1AB87E89F8C9}" srcOrd="0" destOrd="0" presId="urn:microsoft.com/office/officeart/2005/8/layout/vList2"/>
    <dgm:cxn modelId="{B202AA28-7849-4433-9976-B3B9F62EFE73}" srcId="{1019E2B3-F6E0-4AA0-9653-92AA677AEF8A}" destId="{A212A744-F990-4D7E-B58D-45B470FBAC7C}" srcOrd="0" destOrd="0" parTransId="{9F19A8C5-1853-4EED-AD78-D24B110C80A9}" sibTransId="{7C71C599-0CF5-4024-82FF-DADDE6AD42CC}"/>
    <dgm:cxn modelId="{81E3ACC2-EA22-486C-BF13-6FFE811D1A0D}" type="presOf" srcId="{6CC6AD5C-AD68-4ED3-B522-EAD2120CCCEC}" destId="{303092B6-07A4-4598-B99B-22F13DED5EB6}" srcOrd="0" destOrd="0" presId="urn:microsoft.com/office/officeart/2005/8/layout/vList2"/>
    <dgm:cxn modelId="{766F05DC-E360-43BA-924F-3F59F6FB022A}" srcId="{6CC6AD5C-AD68-4ED3-B522-EAD2120CCCEC}" destId="{1019E2B3-F6E0-4AA0-9653-92AA677AEF8A}" srcOrd="1" destOrd="0" parTransId="{0CF475F0-FA27-4630-B0A9-227257A97B6B}" sibTransId="{BA6FD936-B4E0-455B-AAEF-8400280D4DA9}"/>
    <dgm:cxn modelId="{7920B547-BD8E-41BC-8B72-2CDF9712353F}" type="presParOf" srcId="{303092B6-07A4-4598-B99B-22F13DED5EB6}" destId="{C21D1C27-ECBE-4DDB-A9E5-4A7D49D7DEE1}" srcOrd="0" destOrd="0" presId="urn:microsoft.com/office/officeart/2005/8/layout/vList2"/>
    <dgm:cxn modelId="{83EC6938-D828-4B4D-BFA1-B096777A069B}" type="presParOf" srcId="{303092B6-07A4-4598-B99B-22F13DED5EB6}" destId="{38566369-1EC1-4040-9127-1AB87E89F8C9}" srcOrd="1" destOrd="0" presId="urn:microsoft.com/office/officeart/2005/8/layout/vList2"/>
    <dgm:cxn modelId="{67ABBC14-906E-4403-83FB-BCB672CC97C8}" type="presParOf" srcId="{303092B6-07A4-4598-B99B-22F13DED5EB6}" destId="{12E491C6-2BA8-4BA6-9B48-6DF138400BA5}" srcOrd="2" destOrd="0" presId="urn:microsoft.com/office/officeart/2005/8/layout/vList2"/>
    <dgm:cxn modelId="{98CC9C8F-119E-4E13-8A7E-3FFF46DAFFFE}" type="presParOf" srcId="{303092B6-07A4-4598-B99B-22F13DED5EB6}" destId="{83AE6165-E5A1-4D74-8881-FE3AAEA38E72}"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2B51CE-B60E-4C0F-9BA5-02810176900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7743561-B7DE-47BF-BF83-3FFE6B2EE516}">
      <dgm:prSet phldrT="[Text]" custT="1"/>
      <dgm:spPr/>
      <dgm:t>
        <a:bodyPr/>
        <a:lstStyle/>
        <a:p>
          <a:pPr algn="r" rtl="1"/>
          <a:r>
            <a:rPr lang="fa-IR" sz="2400" dirty="0" smtClean="0"/>
            <a:t>الودگی صوتی</a:t>
          </a:r>
          <a:endParaRPr lang="en-US" sz="2400" dirty="0"/>
        </a:p>
      </dgm:t>
    </dgm:pt>
    <dgm:pt modelId="{B3286D67-B526-4F5C-A617-F51818FA22EF}" type="parTrans" cxnId="{AF168B1F-F39A-45A1-B475-ABDFBBC3FFF8}">
      <dgm:prSet/>
      <dgm:spPr/>
      <dgm:t>
        <a:bodyPr/>
        <a:lstStyle/>
        <a:p>
          <a:endParaRPr lang="en-US"/>
        </a:p>
      </dgm:t>
    </dgm:pt>
    <dgm:pt modelId="{C7F029BF-48CE-422C-9A6D-FE8AD014B222}" type="sibTrans" cxnId="{AF168B1F-F39A-45A1-B475-ABDFBBC3FFF8}">
      <dgm:prSet/>
      <dgm:spPr/>
      <dgm:t>
        <a:bodyPr/>
        <a:lstStyle/>
        <a:p>
          <a:endParaRPr lang="en-US"/>
        </a:p>
      </dgm:t>
    </dgm:pt>
    <dgm:pt modelId="{F7158CF1-78A1-45B8-AA71-8E9500725D3A}">
      <dgm:prSet phldrT="[Text]" custT="1"/>
      <dgm:spPr/>
      <dgm:t>
        <a:bodyPr/>
        <a:lstStyle/>
        <a:p>
          <a:pPr algn="r" rtl="1"/>
          <a:r>
            <a:rPr lang="fa-IR" sz="2000" dirty="0" smtClean="0"/>
            <a:t>ناشی از وجود فعالیت هایی نظیر تراشکاری </a:t>
          </a:r>
          <a:endParaRPr lang="en-US" sz="2000" dirty="0"/>
        </a:p>
      </dgm:t>
    </dgm:pt>
    <dgm:pt modelId="{B535E02D-9803-46BD-BEA2-E0B996AF85AB}" type="parTrans" cxnId="{AEB7E394-44E1-41CD-8234-5B27B682EDAF}">
      <dgm:prSet/>
      <dgm:spPr/>
      <dgm:t>
        <a:bodyPr/>
        <a:lstStyle/>
        <a:p>
          <a:endParaRPr lang="en-US"/>
        </a:p>
      </dgm:t>
    </dgm:pt>
    <dgm:pt modelId="{43A5EF2A-A657-45BA-AFD0-7DB72D6B5DA4}" type="sibTrans" cxnId="{AEB7E394-44E1-41CD-8234-5B27B682EDAF}">
      <dgm:prSet/>
      <dgm:spPr/>
      <dgm:t>
        <a:bodyPr/>
        <a:lstStyle/>
        <a:p>
          <a:endParaRPr lang="en-US"/>
        </a:p>
      </dgm:t>
    </dgm:pt>
    <dgm:pt modelId="{4A494E5F-EAD2-411E-9A47-B44C21CCE525}">
      <dgm:prSet phldrT="[Text]" custT="1"/>
      <dgm:spPr/>
      <dgm:t>
        <a:bodyPr/>
        <a:lstStyle/>
        <a:p>
          <a:pPr algn="r" rtl="1"/>
          <a:r>
            <a:rPr lang="fa-IR" sz="2400" dirty="0" smtClean="0"/>
            <a:t>اغتشاش بصری</a:t>
          </a:r>
          <a:endParaRPr lang="en-US" sz="2400" dirty="0"/>
        </a:p>
      </dgm:t>
    </dgm:pt>
    <dgm:pt modelId="{F2AA90F5-27BE-4112-963A-A5E220A6B6BD}" type="parTrans" cxnId="{32FF6C2C-E12E-4254-9482-C5EF15060610}">
      <dgm:prSet/>
      <dgm:spPr/>
      <dgm:t>
        <a:bodyPr/>
        <a:lstStyle/>
        <a:p>
          <a:endParaRPr lang="en-US"/>
        </a:p>
      </dgm:t>
    </dgm:pt>
    <dgm:pt modelId="{28853694-C866-4CA8-82BE-B28EF98CB3EF}" type="sibTrans" cxnId="{32FF6C2C-E12E-4254-9482-C5EF15060610}">
      <dgm:prSet/>
      <dgm:spPr/>
      <dgm:t>
        <a:bodyPr/>
        <a:lstStyle/>
        <a:p>
          <a:endParaRPr lang="en-US"/>
        </a:p>
      </dgm:t>
    </dgm:pt>
    <dgm:pt modelId="{4F39C88E-CA58-4377-AD5F-A0C1990E3246}">
      <dgm:prSet phldrT="[Text]" custT="1"/>
      <dgm:spPr/>
      <dgm:t>
        <a:bodyPr/>
        <a:lstStyle/>
        <a:p>
          <a:pPr algn="r" rtl="1"/>
          <a:r>
            <a:rPr lang="fa-IR" sz="2000" dirty="0" smtClean="0"/>
            <a:t>بی توجهی به بدنه ها </a:t>
          </a:r>
          <a:endParaRPr lang="en-US" sz="2000" dirty="0"/>
        </a:p>
      </dgm:t>
    </dgm:pt>
    <dgm:pt modelId="{3F84EB68-C7F5-4849-8869-71B9A3956D70}" type="parTrans" cxnId="{78E60E09-11F5-4EA8-B0C8-330020163608}">
      <dgm:prSet/>
      <dgm:spPr/>
      <dgm:t>
        <a:bodyPr/>
        <a:lstStyle/>
        <a:p>
          <a:endParaRPr lang="en-US"/>
        </a:p>
      </dgm:t>
    </dgm:pt>
    <dgm:pt modelId="{73F8E54D-2529-444B-B23D-00D5D840850A}" type="sibTrans" cxnId="{78E60E09-11F5-4EA8-B0C8-330020163608}">
      <dgm:prSet/>
      <dgm:spPr/>
      <dgm:t>
        <a:bodyPr/>
        <a:lstStyle/>
        <a:p>
          <a:endParaRPr lang="en-US"/>
        </a:p>
      </dgm:t>
    </dgm:pt>
    <dgm:pt modelId="{87ED24CC-B547-48BE-8C76-C0A07FCB1A0A}" type="pres">
      <dgm:prSet presAssocID="{7D2B51CE-B60E-4C0F-9BA5-028101769000}" presName="linear" presStyleCnt="0">
        <dgm:presLayoutVars>
          <dgm:animLvl val="lvl"/>
          <dgm:resizeHandles val="exact"/>
        </dgm:presLayoutVars>
      </dgm:prSet>
      <dgm:spPr/>
      <dgm:t>
        <a:bodyPr/>
        <a:lstStyle/>
        <a:p>
          <a:endParaRPr lang="en-US"/>
        </a:p>
      </dgm:t>
    </dgm:pt>
    <dgm:pt modelId="{4C74E6E5-C602-4FC5-90F8-DC96A238A4EB}" type="pres">
      <dgm:prSet presAssocID="{87743561-B7DE-47BF-BF83-3FFE6B2EE516}" presName="parentText" presStyleLbl="node1" presStyleIdx="0" presStyleCnt="2">
        <dgm:presLayoutVars>
          <dgm:chMax val="0"/>
          <dgm:bulletEnabled val="1"/>
        </dgm:presLayoutVars>
      </dgm:prSet>
      <dgm:spPr/>
      <dgm:t>
        <a:bodyPr/>
        <a:lstStyle/>
        <a:p>
          <a:endParaRPr lang="en-US"/>
        </a:p>
      </dgm:t>
    </dgm:pt>
    <dgm:pt modelId="{CFAF3F80-19C4-40F0-B262-263F186708B4}" type="pres">
      <dgm:prSet presAssocID="{87743561-B7DE-47BF-BF83-3FFE6B2EE516}" presName="childText" presStyleLbl="revTx" presStyleIdx="0" presStyleCnt="2">
        <dgm:presLayoutVars>
          <dgm:bulletEnabled val="1"/>
        </dgm:presLayoutVars>
      </dgm:prSet>
      <dgm:spPr/>
      <dgm:t>
        <a:bodyPr/>
        <a:lstStyle/>
        <a:p>
          <a:endParaRPr lang="en-US"/>
        </a:p>
      </dgm:t>
    </dgm:pt>
    <dgm:pt modelId="{199255A5-48EB-4A72-BDD8-C1E3257C289C}" type="pres">
      <dgm:prSet presAssocID="{4A494E5F-EAD2-411E-9A47-B44C21CCE525}" presName="parentText" presStyleLbl="node1" presStyleIdx="1" presStyleCnt="2">
        <dgm:presLayoutVars>
          <dgm:chMax val="0"/>
          <dgm:bulletEnabled val="1"/>
        </dgm:presLayoutVars>
      </dgm:prSet>
      <dgm:spPr/>
      <dgm:t>
        <a:bodyPr/>
        <a:lstStyle/>
        <a:p>
          <a:endParaRPr lang="en-US"/>
        </a:p>
      </dgm:t>
    </dgm:pt>
    <dgm:pt modelId="{11EC4F63-9852-49E3-BCA1-D4121BF6727F}" type="pres">
      <dgm:prSet presAssocID="{4A494E5F-EAD2-411E-9A47-B44C21CCE525}" presName="childText" presStyleLbl="revTx" presStyleIdx="1" presStyleCnt="2">
        <dgm:presLayoutVars>
          <dgm:bulletEnabled val="1"/>
        </dgm:presLayoutVars>
      </dgm:prSet>
      <dgm:spPr/>
      <dgm:t>
        <a:bodyPr/>
        <a:lstStyle/>
        <a:p>
          <a:endParaRPr lang="en-US"/>
        </a:p>
      </dgm:t>
    </dgm:pt>
  </dgm:ptLst>
  <dgm:cxnLst>
    <dgm:cxn modelId="{8C254978-AB01-4980-8344-55A356133CB2}" type="presOf" srcId="{4F39C88E-CA58-4377-AD5F-A0C1990E3246}" destId="{11EC4F63-9852-49E3-BCA1-D4121BF6727F}" srcOrd="0" destOrd="0" presId="urn:microsoft.com/office/officeart/2005/8/layout/vList2"/>
    <dgm:cxn modelId="{32FF6C2C-E12E-4254-9482-C5EF15060610}" srcId="{7D2B51CE-B60E-4C0F-9BA5-028101769000}" destId="{4A494E5F-EAD2-411E-9A47-B44C21CCE525}" srcOrd="1" destOrd="0" parTransId="{F2AA90F5-27BE-4112-963A-A5E220A6B6BD}" sibTransId="{28853694-C866-4CA8-82BE-B28EF98CB3EF}"/>
    <dgm:cxn modelId="{9ABADB47-7AB6-4B5A-96D4-A351DAB42297}" type="presOf" srcId="{7D2B51CE-B60E-4C0F-9BA5-028101769000}" destId="{87ED24CC-B547-48BE-8C76-C0A07FCB1A0A}" srcOrd="0" destOrd="0" presId="urn:microsoft.com/office/officeart/2005/8/layout/vList2"/>
    <dgm:cxn modelId="{B31A26D2-7D2F-4826-B09A-18F56CC8C6C3}" type="presOf" srcId="{F7158CF1-78A1-45B8-AA71-8E9500725D3A}" destId="{CFAF3F80-19C4-40F0-B262-263F186708B4}" srcOrd="0" destOrd="0" presId="urn:microsoft.com/office/officeart/2005/8/layout/vList2"/>
    <dgm:cxn modelId="{E9DE8563-B82A-4EC1-BD46-1B4A76103990}" type="presOf" srcId="{87743561-B7DE-47BF-BF83-3FFE6B2EE516}" destId="{4C74E6E5-C602-4FC5-90F8-DC96A238A4EB}" srcOrd="0" destOrd="0" presId="urn:microsoft.com/office/officeart/2005/8/layout/vList2"/>
    <dgm:cxn modelId="{1A01A029-5165-4BFF-8227-10F56BC12303}" type="presOf" srcId="{4A494E5F-EAD2-411E-9A47-B44C21CCE525}" destId="{199255A5-48EB-4A72-BDD8-C1E3257C289C}" srcOrd="0" destOrd="0" presId="urn:microsoft.com/office/officeart/2005/8/layout/vList2"/>
    <dgm:cxn modelId="{AEB7E394-44E1-41CD-8234-5B27B682EDAF}" srcId="{87743561-B7DE-47BF-BF83-3FFE6B2EE516}" destId="{F7158CF1-78A1-45B8-AA71-8E9500725D3A}" srcOrd="0" destOrd="0" parTransId="{B535E02D-9803-46BD-BEA2-E0B996AF85AB}" sibTransId="{43A5EF2A-A657-45BA-AFD0-7DB72D6B5DA4}"/>
    <dgm:cxn modelId="{AF168B1F-F39A-45A1-B475-ABDFBBC3FFF8}" srcId="{7D2B51CE-B60E-4C0F-9BA5-028101769000}" destId="{87743561-B7DE-47BF-BF83-3FFE6B2EE516}" srcOrd="0" destOrd="0" parTransId="{B3286D67-B526-4F5C-A617-F51818FA22EF}" sibTransId="{C7F029BF-48CE-422C-9A6D-FE8AD014B222}"/>
    <dgm:cxn modelId="{78E60E09-11F5-4EA8-B0C8-330020163608}" srcId="{4A494E5F-EAD2-411E-9A47-B44C21CCE525}" destId="{4F39C88E-CA58-4377-AD5F-A0C1990E3246}" srcOrd="0" destOrd="0" parTransId="{3F84EB68-C7F5-4849-8869-71B9A3956D70}" sibTransId="{73F8E54D-2529-444B-B23D-00D5D840850A}"/>
    <dgm:cxn modelId="{76D2B6BC-3DD7-4454-81FD-8751DC31D76B}" type="presParOf" srcId="{87ED24CC-B547-48BE-8C76-C0A07FCB1A0A}" destId="{4C74E6E5-C602-4FC5-90F8-DC96A238A4EB}" srcOrd="0" destOrd="0" presId="urn:microsoft.com/office/officeart/2005/8/layout/vList2"/>
    <dgm:cxn modelId="{CB375454-D610-435C-A125-14D6E0067F4D}" type="presParOf" srcId="{87ED24CC-B547-48BE-8C76-C0A07FCB1A0A}" destId="{CFAF3F80-19C4-40F0-B262-263F186708B4}" srcOrd="1" destOrd="0" presId="urn:microsoft.com/office/officeart/2005/8/layout/vList2"/>
    <dgm:cxn modelId="{C7419905-25B8-4D63-8DF6-8F8FAD6C328B}" type="presParOf" srcId="{87ED24CC-B547-48BE-8C76-C0A07FCB1A0A}" destId="{199255A5-48EB-4A72-BDD8-C1E3257C289C}" srcOrd="2" destOrd="0" presId="urn:microsoft.com/office/officeart/2005/8/layout/vList2"/>
    <dgm:cxn modelId="{7364D292-F74B-4ADC-81B3-08459C1D7408}" type="presParOf" srcId="{87ED24CC-B547-48BE-8C76-C0A07FCB1A0A}" destId="{11EC4F63-9852-49E3-BCA1-D4121BF6727F}" srcOrd="3"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691E40-8649-4705-8DF9-85E31BC3E695}" type="doc">
      <dgm:prSet loTypeId="urn:microsoft.com/office/officeart/2008/layout/PictureAccentBlocks" loCatId="picture" qsTypeId="urn:microsoft.com/office/officeart/2005/8/quickstyle/simple5" qsCatId="simple" csTypeId="urn:microsoft.com/office/officeart/2005/8/colors/accent1_2" csCatId="accent1" phldr="1"/>
      <dgm:spPr/>
    </dgm:pt>
    <dgm:pt modelId="{A1E589EE-A9D2-492C-99B6-1974DD250BBD}">
      <dgm:prSet phldrT="[Text]" phldr="1"/>
      <dgm:spPr/>
      <dgm:t>
        <a:bodyPr/>
        <a:lstStyle/>
        <a:p>
          <a:endParaRPr lang="en-US"/>
        </a:p>
      </dgm:t>
    </dgm:pt>
    <dgm:pt modelId="{D3D1A141-62DA-45FA-9F7E-58FB0CE765C2}" type="parTrans" cxnId="{7D95FFA7-EE9D-4F71-A0E2-11EEA32DFA94}">
      <dgm:prSet/>
      <dgm:spPr/>
      <dgm:t>
        <a:bodyPr/>
        <a:lstStyle/>
        <a:p>
          <a:endParaRPr lang="en-US"/>
        </a:p>
      </dgm:t>
    </dgm:pt>
    <dgm:pt modelId="{A2016242-6AEA-416F-8709-21B0411B5E9D}" type="sibTrans" cxnId="{7D95FFA7-EE9D-4F71-A0E2-11EEA32DFA94}">
      <dgm:prSet/>
      <dgm:spPr/>
      <dgm:t>
        <a:bodyPr/>
        <a:lstStyle/>
        <a:p>
          <a:endParaRPr lang="en-US"/>
        </a:p>
      </dgm:t>
    </dgm:pt>
    <dgm:pt modelId="{C4B98F0E-48FC-4187-B102-7027C3E19C7B}" type="pres">
      <dgm:prSet presAssocID="{03691E40-8649-4705-8DF9-85E31BC3E695}" presName="Name0" presStyleCnt="0">
        <dgm:presLayoutVars>
          <dgm:dir/>
        </dgm:presLayoutVars>
      </dgm:prSet>
      <dgm:spPr/>
    </dgm:pt>
    <dgm:pt modelId="{65C255DD-B0EA-407D-ADC5-8FCD5EA5E17B}" type="pres">
      <dgm:prSet presAssocID="{A1E589EE-A9D2-492C-99B6-1974DD250BBD}" presName="composite" presStyleCnt="0"/>
      <dgm:spPr/>
    </dgm:pt>
    <dgm:pt modelId="{20CCBCB1-D2FF-4B49-A25A-A8BCD66208B2}" type="pres">
      <dgm:prSet presAssocID="{A1E589EE-A9D2-492C-99B6-1974DD250BBD}" presName="Image" presStyleLbl="alignNode1" presStyleIdx="0" presStyleCnt="1" custScaleY="109898" custLinFactNeighborX="0" custLinFactNeighborY="-1686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dgm:spPr>
    </dgm:pt>
    <dgm:pt modelId="{3797292A-0F76-43A0-96D2-058F734EA8F5}" type="pres">
      <dgm:prSet presAssocID="{A1E589EE-A9D2-492C-99B6-1974DD250BBD}" presName="Parent" presStyleLbl="revTx" presStyleIdx="0" presStyleCnt="1">
        <dgm:presLayoutVars>
          <dgm:bulletEnabled val="1"/>
        </dgm:presLayoutVars>
      </dgm:prSet>
      <dgm:spPr/>
      <dgm:t>
        <a:bodyPr/>
        <a:lstStyle/>
        <a:p>
          <a:endParaRPr lang="en-US"/>
        </a:p>
      </dgm:t>
    </dgm:pt>
  </dgm:ptLst>
  <dgm:cxnLst>
    <dgm:cxn modelId="{7D95FFA7-EE9D-4F71-A0E2-11EEA32DFA94}" srcId="{03691E40-8649-4705-8DF9-85E31BC3E695}" destId="{A1E589EE-A9D2-492C-99B6-1974DD250BBD}" srcOrd="0" destOrd="0" parTransId="{D3D1A141-62DA-45FA-9F7E-58FB0CE765C2}" sibTransId="{A2016242-6AEA-416F-8709-21B0411B5E9D}"/>
    <dgm:cxn modelId="{B25991B1-3A5C-41DD-AA6E-4B39C5EF5CE9}" type="presOf" srcId="{A1E589EE-A9D2-492C-99B6-1974DD250BBD}" destId="{3797292A-0F76-43A0-96D2-058F734EA8F5}" srcOrd="0" destOrd="0" presId="urn:microsoft.com/office/officeart/2008/layout/PictureAccentBlocks"/>
    <dgm:cxn modelId="{ACD0006B-60E6-4D64-B818-BB921C3209AC}" type="presOf" srcId="{03691E40-8649-4705-8DF9-85E31BC3E695}" destId="{C4B98F0E-48FC-4187-B102-7027C3E19C7B}" srcOrd="0" destOrd="0" presId="urn:microsoft.com/office/officeart/2008/layout/PictureAccentBlocks"/>
    <dgm:cxn modelId="{444BD8AF-7398-4DBE-B79A-F6841D544A02}" type="presParOf" srcId="{C4B98F0E-48FC-4187-B102-7027C3E19C7B}" destId="{65C255DD-B0EA-407D-ADC5-8FCD5EA5E17B}" srcOrd="0" destOrd="0" presId="urn:microsoft.com/office/officeart/2008/layout/PictureAccentBlocks"/>
    <dgm:cxn modelId="{76E7D008-B136-4689-87E1-55714590D753}" type="presParOf" srcId="{65C255DD-B0EA-407D-ADC5-8FCD5EA5E17B}" destId="{20CCBCB1-D2FF-4B49-A25A-A8BCD66208B2}" srcOrd="0" destOrd="0" presId="urn:microsoft.com/office/officeart/2008/layout/PictureAccentBlocks"/>
    <dgm:cxn modelId="{0F831964-A7FF-458B-9F43-17509575F507}" type="presParOf" srcId="{65C255DD-B0EA-407D-ADC5-8FCD5EA5E17B}" destId="{3797292A-0F76-43A0-96D2-058F734EA8F5}" srcOrd="1" destOrd="0" presId="urn:microsoft.com/office/officeart/2008/layout/PictureAccentBlock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F114292-F085-4A6C-9046-85D57DFB579F}" type="doc">
      <dgm:prSet loTypeId="urn:microsoft.com/office/officeart/2008/layout/PictureGrid" loCatId="picture" qsTypeId="urn:microsoft.com/office/officeart/2005/8/quickstyle/3d3" qsCatId="3D" csTypeId="urn:microsoft.com/office/officeart/2005/8/colors/accent1_2" csCatId="accent1" phldr="1"/>
      <dgm:spPr/>
    </dgm:pt>
    <dgm:pt modelId="{94E677D9-CAD2-4E61-8B38-3966260D8EE1}">
      <dgm:prSet phldrT="[Text]" phldr="1"/>
      <dgm:spPr/>
      <dgm:t>
        <a:bodyPr/>
        <a:lstStyle/>
        <a:p>
          <a:endParaRPr lang="en-US"/>
        </a:p>
      </dgm:t>
    </dgm:pt>
    <dgm:pt modelId="{A6C8BA36-54CD-4886-824D-1ACD644F29A9}" type="parTrans" cxnId="{4A586478-698B-435D-B0CA-23ACE0E4D864}">
      <dgm:prSet/>
      <dgm:spPr/>
      <dgm:t>
        <a:bodyPr/>
        <a:lstStyle/>
        <a:p>
          <a:endParaRPr lang="en-US"/>
        </a:p>
      </dgm:t>
    </dgm:pt>
    <dgm:pt modelId="{F794A801-6980-4FFF-83C4-03B9FD875097}" type="sibTrans" cxnId="{4A586478-698B-435D-B0CA-23ACE0E4D864}">
      <dgm:prSet/>
      <dgm:spPr/>
      <dgm:t>
        <a:bodyPr/>
        <a:lstStyle/>
        <a:p>
          <a:endParaRPr lang="en-US"/>
        </a:p>
      </dgm:t>
    </dgm:pt>
    <dgm:pt modelId="{5FC21F43-5B6A-455E-84D7-73633CF31276}" type="pres">
      <dgm:prSet presAssocID="{9F114292-F085-4A6C-9046-85D57DFB579F}" presName="Name0" presStyleCnt="0">
        <dgm:presLayoutVars>
          <dgm:dir/>
        </dgm:presLayoutVars>
      </dgm:prSet>
      <dgm:spPr/>
    </dgm:pt>
    <dgm:pt modelId="{F3370A5B-F24E-4514-88CE-0498B4762CE3}" type="pres">
      <dgm:prSet presAssocID="{94E677D9-CAD2-4E61-8B38-3966260D8EE1}" presName="composite" presStyleCnt="0"/>
      <dgm:spPr/>
    </dgm:pt>
    <dgm:pt modelId="{BBF05E55-FB77-4E67-93D6-ABB666CEEAAA}" type="pres">
      <dgm:prSet presAssocID="{94E677D9-CAD2-4E61-8B38-3966260D8EE1}" presName="rect2" presStyleLbl="revTx" presStyleIdx="0" presStyleCnt="1">
        <dgm:presLayoutVars>
          <dgm:bulletEnabled val="1"/>
        </dgm:presLayoutVars>
      </dgm:prSet>
      <dgm:spPr/>
      <dgm:t>
        <a:bodyPr/>
        <a:lstStyle/>
        <a:p>
          <a:endParaRPr lang="en-US"/>
        </a:p>
      </dgm:t>
    </dgm:pt>
    <dgm:pt modelId="{F907ADAA-A010-404B-988F-A3EDB735A88F}" type="pres">
      <dgm:prSet presAssocID="{94E677D9-CAD2-4E61-8B38-3966260D8EE1}" presName="rect1" presStyleLbl="alignImgPlace1" presStyleIdx="0" presStyleCnt="1" custScaleY="12839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7000" b="-17000"/>
          </a:stretch>
        </a:blipFill>
      </dgm:spPr>
    </dgm:pt>
  </dgm:ptLst>
  <dgm:cxnLst>
    <dgm:cxn modelId="{4A586478-698B-435D-B0CA-23ACE0E4D864}" srcId="{9F114292-F085-4A6C-9046-85D57DFB579F}" destId="{94E677D9-CAD2-4E61-8B38-3966260D8EE1}" srcOrd="0" destOrd="0" parTransId="{A6C8BA36-54CD-4886-824D-1ACD644F29A9}" sibTransId="{F794A801-6980-4FFF-83C4-03B9FD875097}"/>
    <dgm:cxn modelId="{0C023EB9-0795-43AB-BF3C-34A8FECAE7DB}" type="presOf" srcId="{9F114292-F085-4A6C-9046-85D57DFB579F}" destId="{5FC21F43-5B6A-455E-84D7-73633CF31276}" srcOrd="0" destOrd="0" presId="urn:microsoft.com/office/officeart/2008/layout/PictureGrid"/>
    <dgm:cxn modelId="{671EDDDE-F303-46AC-9776-322CF8F94508}" type="presOf" srcId="{94E677D9-CAD2-4E61-8B38-3966260D8EE1}" destId="{BBF05E55-FB77-4E67-93D6-ABB666CEEAAA}" srcOrd="0" destOrd="0" presId="urn:microsoft.com/office/officeart/2008/layout/PictureGrid"/>
    <dgm:cxn modelId="{994B9EDF-8FDD-4E3C-A763-40DD0AD00CDE}" type="presParOf" srcId="{5FC21F43-5B6A-455E-84D7-73633CF31276}" destId="{F3370A5B-F24E-4514-88CE-0498B4762CE3}" srcOrd="0" destOrd="0" presId="urn:microsoft.com/office/officeart/2008/layout/PictureGrid"/>
    <dgm:cxn modelId="{FF61AECB-BE0F-4A83-8B4D-B859A119015F}" type="presParOf" srcId="{F3370A5B-F24E-4514-88CE-0498B4762CE3}" destId="{BBF05E55-FB77-4E67-93D6-ABB666CEEAAA}" srcOrd="0" destOrd="0" presId="urn:microsoft.com/office/officeart/2008/layout/PictureGrid"/>
    <dgm:cxn modelId="{7ABD9591-F725-475A-A07A-4D695B2955D6}" type="presParOf" srcId="{F3370A5B-F24E-4514-88CE-0498B4762CE3}" destId="{F907ADAA-A010-404B-988F-A3EDB735A88F}" srcOrd="1" destOrd="0" presId="urn:microsoft.com/office/officeart/2008/layout/PictureGrid"/>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C90FD74-5A8A-4CBD-AA8A-861732C4C8CB}" type="doc">
      <dgm:prSet loTypeId="urn:microsoft.com/office/officeart/2008/layout/PictureAccentBlocks" loCatId="picture" qsTypeId="urn:microsoft.com/office/officeart/2005/8/quickstyle/simple5" qsCatId="simple" csTypeId="urn:microsoft.com/office/officeart/2005/8/colors/accent1_2" csCatId="accent1"/>
      <dgm:spPr/>
    </dgm:pt>
    <dgm:pt modelId="{16390A47-BF36-480C-AFA5-984F207E6526}">
      <dgm:prSet phldrT="[Text]" phldr="1"/>
      <dgm:spPr/>
      <dgm:t>
        <a:bodyPr/>
        <a:lstStyle/>
        <a:p>
          <a:endParaRPr lang="en-US"/>
        </a:p>
      </dgm:t>
    </dgm:pt>
    <dgm:pt modelId="{C831E072-C45E-40DD-8E36-8D31DBE6C834}" type="parTrans" cxnId="{6E55D212-07B2-46F7-95F4-2979034FF6A6}">
      <dgm:prSet/>
      <dgm:spPr/>
      <dgm:t>
        <a:bodyPr/>
        <a:lstStyle/>
        <a:p>
          <a:endParaRPr lang="en-US"/>
        </a:p>
      </dgm:t>
    </dgm:pt>
    <dgm:pt modelId="{B54A6FFC-B1B4-46D1-B7AD-EFEEA0A27653}" type="sibTrans" cxnId="{6E55D212-07B2-46F7-95F4-2979034FF6A6}">
      <dgm:prSet/>
      <dgm:spPr/>
      <dgm:t>
        <a:bodyPr/>
        <a:lstStyle/>
        <a:p>
          <a:endParaRPr lang="en-US"/>
        </a:p>
      </dgm:t>
    </dgm:pt>
    <dgm:pt modelId="{5DD5E36E-E4E3-42A6-B094-DDDE3629B3EA}" type="pres">
      <dgm:prSet presAssocID="{BC90FD74-5A8A-4CBD-AA8A-861732C4C8CB}" presName="Name0" presStyleCnt="0">
        <dgm:presLayoutVars>
          <dgm:dir/>
        </dgm:presLayoutVars>
      </dgm:prSet>
      <dgm:spPr/>
    </dgm:pt>
    <dgm:pt modelId="{63D497AC-AE58-4A97-8535-B05A38BB1F31}" type="pres">
      <dgm:prSet presAssocID="{16390A47-BF36-480C-AFA5-984F207E6526}" presName="composite" presStyleCnt="0"/>
      <dgm:spPr/>
    </dgm:pt>
    <dgm:pt modelId="{D6A7A19A-0712-42D0-B4EC-91BA5B824B6C}" type="pres">
      <dgm:prSet presAssocID="{16390A47-BF36-480C-AFA5-984F207E6526}" presName="Image" presStyleLbl="alignNod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dgm:spPr>
    </dgm:pt>
    <dgm:pt modelId="{3FF722D8-1E07-4A0E-AF24-8A48ACA2838D}" type="pres">
      <dgm:prSet presAssocID="{16390A47-BF36-480C-AFA5-984F207E6526}" presName="Parent" presStyleLbl="revTx" presStyleIdx="0" presStyleCnt="1">
        <dgm:presLayoutVars>
          <dgm:bulletEnabled val="1"/>
        </dgm:presLayoutVars>
      </dgm:prSet>
      <dgm:spPr/>
      <dgm:t>
        <a:bodyPr/>
        <a:lstStyle/>
        <a:p>
          <a:endParaRPr lang="en-US"/>
        </a:p>
      </dgm:t>
    </dgm:pt>
  </dgm:ptLst>
  <dgm:cxnLst>
    <dgm:cxn modelId="{6E55D212-07B2-46F7-95F4-2979034FF6A6}" srcId="{BC90FD74-5A8A-4CBD-AA8A-861732C4C8CB}" destId="{16390A47-BF36-480C-AFA5-984F207E6526}" srcOrd="0" destOrd="0" parTransId="{C831E072-C45E-40DD-8E36-8D31DBE6C834}" sibTransId="{B54A6FFC-B1B4-46D1-B7AD-EFEEA0A27653}"/>
    <dgm:cxn modelId="{59452BBB-C81A-4615-9672-5B16419A3D13}" type="presOf" srcId="{BC90FD74-5A8A-4CBD-AA8A-861732C4C8CB}" destId="{5DD5E36E-E4E3-42A6-B094-DDDE3629B3EA}" srcOrd="0" destOrd="0" presId="urn:microsoft.com/office/officeart/2008/layout/PictureAccentBlocks"/>
    <dgm:cxn modelId="{8D158CFA-F157-4030-A2D6-04527F2B889E}" type="presOf" srcId="{16390A47-BF36-480C-AFA5-984F207E6526}" destId="{3FF722D8-1E07-4A0E-AF24-8A48ACA2838D}" srcOrd="0" destOrd="0" presId="urn:microsoft.com/office/officeart/2008/layout/PictureAccentBlocks"/>
    <dgm:cxn modelId="{D860D7A1-DFDF-420C-A0C5-6EE5EDF333B6}" type="presParOf" srcId="{5DD5E36E-E4E3-42A6-B094-DDDE3629B3EA}" destId="{63D497AC-AE58-4A97-8535-B05A38BB1F31}" srcOrd="0" destOrd="0" presId="urn:microsoft.com/office/officeart/2008/layout/PictureAccentBlocks"/>
    <dgm:cxn modelId="{B80A9D1D-0425-4D07-8022-E035802ABE03}" type="presParOf" srcId="{63D497AC-AE58-4A97-8535-B05A38BB1F31}" destId="{D6A7A19A-0712-42D0-B4EC-91BA5B824B6C}" srcOrd="0" destOrd="0" presId="urn:microsoft.com/office/officeart/2008/layout/PictureAccentBlocks"/>
    <dgm:cxn modelId="{1126E109-A430-4855-9EE0-BC087DFEFFCB}" type="presParOf" srcId="{63D497AC-AE58-4A97-8535-B05A38BB1F31}" destId="{3FF722D8-1E07-4A0E-AF24-8A48ACA2838D}" srcOrd="1" destOrd="0" presId="urn:microsoft.com/office/officeart/2008/layout/PictureAccentBlocks"/>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5375124-9EAE-48E8-BC52-6827C2C0FEF5}" type="doc">
      <dgm:prSet loTypeId="urn:microsoft.com/office/officeart/2008/layout/PictureGrid" loCatId="picture" qsTypeId="urn:microsoft.com/office/officeart/2005/8/quickstyle/3d3" qsCatId="3D" csTypeId="urn:microsoft.com/office/officeart/2005/8/colors/accent1_2" csCatId="accent1" phldr="1"/>
      <dgm:spPr/>
    </dgm:pt>
    <dgm:pt modelId="{EF30A20B-988D-4B5A-90E4-FE0CC268C2D4}">
      <dgm:prSet phldrT="[Text]" phldr="1"/>
      <dgm:spPr/>
      <dgm:t>
        <a:bodyPr/>
        <a:lstStyle/>
        <a:p>
          <a:endParaRPr lang="en-US"/>
        </a:p>
      </dgm:t>
    </dgm:pt>
    <dgm:pt modelId="{44367A07-EAAE-4EF8-A1ED-320813C72518}" type="parTrans" cxnId="{B61F811F-6521-4038-A9F0-02E8B81A8009}">
      <dgm:prSet/>
      <dgm:spPr/>
      <dgm:t>
        <a:bodyPr/>
        <a:lstStyle/>
        <a:p>
          <a:endParaRPr lang="en-US"/>
        </a:p>
      </dgm:t>
    </dgm:pt>
    <dgm:pt modelId="{524DDF3B-44BF-48BE-A93E-C9C0B48267D8}" type="sibTrans" cxnId="{B61F811F-6521-4038-A9F0-02E8B81A8009}">
      <dgm:prSet/>
      <dgm:spPr/>
      <dgm:t>
        <a:bodyPr/>
        <a:lstStyle/>
        <a:p>
          <a:endParaRPr lang="en-US"/>
        </a:p>
      </dgm:t>
    </dgm:pt>
    <dgm:pt modelId="{406ECB82-619C-429E-85A6-9A2EF40FAEF0}" type="pres">
      <dgm:prSet presAssocID="{B5375124-9EAE-48E8-BC52-6827C2C0FEF5}" presName="Name0" presStyleCnt="0">
        <dgm:presLayoutVars>
          <dgm:dir/>
        </dgm:presLayoutVars>
      </dgm:prSet>
      <dgm:spPr/>
    </dgm:pt>
    <dgm:pt modelId="{9F0C8FE8-4299-4056-B4BD-ADC0D9DF37F7}" type="pres">
      <dgm:prSet presAssocID="{EF30A20B-988D-4B5A-90E4-FE0CC268C2D4}" presName="composite" presStyleCnt="0"/>
      <dgm:spPr/>
    </dgm:pt>
    <dgm:pt modelId="{2D43EBB1-94AC-49DC-ADE9-C69F22A61E71}" type="pres">
      <dgm:prSet presAssocID="{EF30A20B-988D-4B5A-90E4-FE0CC268C2D4}" presName="rect2" presStyleLbl="revTx" presStyleIdx="0" presStyleCnt="1">
        <dgm:presLayoutVars>
          <dgm:bulletEnabled val="1"/>
        </dgm:presLayoutVars>
      </dgm:prSet>
      <dgm:spPr/>
      <dgm:t>
        <a:bodyPr/>
        <a:lstStyle/>
        <a:p>
          <a:endParaRPr lang="en-US"/>
        </a:p>
      </dgm:t>
    </dgm:pt>
    <dgm:pt modelId="{8E255AE2-0CFF-4030-93A8-4CAADC392BCD}" type="pres">
      <dgm:prSet presAssocID="{EF30A20B-988D-4B5A-90E4-FE0CC268C2D4}" presName="rect1" presStyleLbl="alignImgPlace1" presStyleIdx="0" presStyleCnt="1" custScaleY="10452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Lst>
  <dgm:cxnLst>
    <dgm:cxn modelId="{B61F811F-6521-4038-A9F0-02E8B81A8009}" srcId="{B5375124-9EAE-48E8-BC52-6827C2C0FEF5}" destId="{EF30A20B-988D-4B5A-90E4-FE0CC268C2D4}" srcOrd="0" destOrd="0" parTransId="{44367A07-EAAE-4EF8-A1ED-320813C72518}" sibTransId="{524DDF3B-44BF-48BE-A93E-C9C0B48267D8}"/>
    <dgm:cxn modelId="{ED6CC94F-E0EF-419F-BBCE-FE4AD3066513}" type="presOf" srcId="{EF30A20B-988D-4B5A-90E4-FE0CC268C2D4}" destId="{2D43EBB1-94AC-49DC-ADE9-C69F22A61E71}" srcOrd="0" destOrd="0" presId="urn:microsoft.com/office/officeart/2008/layout/PictureGrid"/>
    <dgm:cxn modelId="{8D5BE059-0EBF-43BB-8A97-2892E0381E3C}" type="presOf" srcId="{B5375124-9EAE-48E8-BC52-6827C2C0FEF5}" destId="{406ECB82-619C-429E-85A6-9A2EF40FAEF0}" srcOrd="0" destOrd="0" presId="urn:microsoft.com/office/officeart/2008/layout/PictureGrid"/>
    <dgm:cxn modelId="{F15D4C5F-723D-4728-B264-F7FBD45A9D3B}" type="presParOf" srcId="{406ECB82-619C-429E-85A6-9A2EF40FAEF0}" destId="{9F0C8FE8-4299-4056-B4BD-ADC0D9DF37F7}" srcOrd="0" destOrd="0" presId="urn:microsoft.com/office/officeart/2008/layout/PictureGrid"/>
    <dgm:cxn modelId="{ED17472A-BD9D-4821-BB97-750E22638E9A}" type="presParOf" srcId="{9F0C8FE8-4299-4056-B4BD-ADC0D9DF37F7}" destId="{2D43EBB1-94AC-49DC-ADE9-C69F22A61E71}" srcOrd="0" destOrd="0" presId="urn:microsoft.com/office/officeart/2008/layout/PictureGrid"/>
    <dgm:cxn modelId="{E6D3F9B1-5DB4-4095-B6DC-3CB6D0BCD9C9}" type="presParOf" srcId="{9F0C8FE8-4299-4056-B4BD-ADC0D9DF37F7}" destId="{8E255AE2-0CFF-4030-93A8-4CAADC392BCD}" srcOrd="1" destOrd="0" presId="urn:microsoft.com/office/officeart/2008/layout/PictureGrid"/>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3D8924B-F46C-4C23-A79F-28D35D57A5FD}" type="doc">
      <dgm:prSet loTypeId="urn:microsoft.com/office/officeart/2005/8/layout/cycle2" loCatId="cycle" qsTypeId="urn:microsoft.com/office/officeart/2005/8/quickstyle/simple4" qsCatId="simple" csTypeId="urn:microsoft.com/office/officeart/2005/8/colors/accent1_2" csCatId="accent1"/>
      <dgm:spPr/>
      <dgm:t>
        <a:bodyPr/>
        <a:lstStyle/>
        <a:p>
          <a:endParaRPr lang="en-US"/>
        </a:p>
      </dgm:t>
    </dgm:pt>
    <dgm:pt modelId="{74A50F7C-0B6F-4323-A4C5-FD7D0B1E0FA7}">
      <dgm:prSet custT="1"/>
      <dgm:spPr/>
      <dgm:t>
        <a:bodyPr/>
        <a:lstStyle/>
        <a:p>
          <a:pPr rtl="0"/>
          <a:r>
            <a:rPr lang="en-US" sz="1000" dirty="0" smtClean="0"/>
            <a:t>1</a:t>
          </a:r>
          <a:endParaRPr lang="en-US" sz="1000" dirty="0"/>
        </a:p>
      </dgm:t>
    </dgm:pt>
    <dgm:pt modelId="{DD9E8BA0-0C87-4CE7-8DD9-7818C063F762}" type="parTrans" cxnId="{8025E739-8F64-44EC-9E89-F180FE8C76DF}">
      <dgm:prSet/>
      <dgm:spPr/>
      <dgm:t>
        <a:bodyPr/>
        <a:lstStyle/>
        <a:p>
          <a:endParaRPr lang="en-US"/>
        </a:p>
      </dgm:t>
    </dgm:pt>
    <dgm:pt modelId="{E24362BD-3363-4765-9CDA-ABFCEC5BA4C0}" type="sibTrans" cxnId="{8025E739-8F64-44EC-9E89-F180FE8C76DF}">
      <dgm:prSet/>
      <dgm:spPr/>
      <dgm:t>
        <a:bodyPr/>
        <a:lstStyle/>
        <a:p>
          <a:endParaRPr lang="en-US"/>
        </a:p>
      </dgm:t>
    </dgm:pt>
    <dgm:pt modelId="{6E84384C-C068-438C-875A-BE2C29ADE6ED}" type="pres">
      <dgm:prSet presAssocID="{33D8924B-F46C-4C23-A79F-28D35D57A5FD}" presName="cycle" presStyleCnt="0">
        <dgm:presLayoutVars>
          <dgm:dir/>
          <dgm:resizeHandles val="exact"/>
        </dgm:presLayoutVars>
      </dgm:prSet>
      <dgm:spPr/>
      <dgm:t>
        <a:bodyPr/>
        <a:lstStyle/>
        <a:p>
          <a:endParaRPr lang="en-US"/>
        </a:p>
      </dgm:t>
    </dgm:pt>
    <dgm:pt modelId="{1D013C4B-3AC6-43C6-A329-FAD473C7CD74}" type="pres">
      <dgm:prSet presAssocID="{74A50F7C-0B6F-4323-A4C5-FD7D0B1E0FA7}" presName="node" presStyleLbl="node1" presStyleIdx="0" presStyleCnt="1">
        <dgm:presLayoutVars>
          <dgm:bulletEnabled val="1"/>
        </dgm:presLayoutVars>
      </dgm:prSet>
      <dgm:spPr/>
      <dgm:t>
        <a:bodyPr/>
        <a:lstStyle/>
        <a:p>
          <a:endParaRPr lang="en-US"/>
        </a:p>
      </dgm:t>
    </dgm:pt>
  </dgm:ptLst>
  <dgm:cxnLst>
    <dgm:cxn modelId="{8025E739-8F64-44EC-9E89-F180FE8C76DF}" srcId="{33D8924B-F46C-4C23-A79F-28D35D57A5FD}" destId="{74A50F7C-0B6F-4323-A4C5-FD7D0B1E0FA7}" srcOrd="0" destOrd="0" parTransId="{DD9E8BA0-0C87-4CE7-8DD9-7818C063F762}" sibTransId="{E24362BD-3363-4765-9CDA-ABFCEC5BA4C0}"/>
    <dgm:cxn modelId="{F017523B-A43C-442E-9F2C-C5F292B732F9}" type="presOf" srcId="{74A50F7C-0B6F-4323-A4C5-FD7D0B1E0FA7}" destId="{1D013C4B-3AC6-43C6-A329-FAD473C7CD74}" srcOrd="0" destOrd="0" presId="urn:microsoft.com/office/officeart/2005/8/layout/cycle2"/>
    <dgm:cxn modelId="{6D1244CF-3EF3-44A5-8B51-EC8A20DBB0DD}" type="presOf" srcId="{33D8924B-F46C-4C23-A79F-28D35D57A5FD}" destId="{6E84384C-C068-438C-875A-BE2C29ADE6ED}" srcOrd="0" destOrd="0" presId="urn:microsoft.com/office/officeart/2005/8/layout/cycle2"/>
    <dgm:cxn modelId="{49139A8D-9436-4CDF-B42C-F17AF58B0563}" type="presParOf" srcId="{6E84384C-C068-438C-875A-BE2C29ADE6ED}" destId="{1D013C4B-3AC6-43C6-A329-FAD473C7CD74}"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PictureAccentBlocks">
  <dgm:title val=""/>
  <dgm:desc val=""/>
  <dgm:catLst>
    <dgm:cat type="picture" pri="12000"/>
    <dgm:cat type="pictureconvert" pri="12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gt" val="5">
        <dgm:choose name="Name3">
          <dgm:if name="Name4" func="var" arg="dir" op="equ" val="norm">
            <dgm:alg type="snake">
              <dgm:param type="grDir" val="bL"/>
              <dgm:param type="bkpt" val="fixed"/>
              <dgm:param type="bkPtFixedVal" val="3"/>
              <dgm:param type="off" val="off"/>
              <dgm:param type="horzAlign" val="r"/>
              <dgm:param type="vertAlign" val="b"/>
            </dgm:alg>
          </dgm:if>
          <dgm:else name="Name5">
            <dgm:alg type="snake">
              <dgm:param type="grDir" val="bR"/>
              <dgm:param type="bkpt" val="fixed"/>
              <dgm:param type="bkPtFixedVal" val="3"/>
              <dgm:param type="off" val="off"/>
              <dgm:param type="horzAlign" val="l"/>
              <dgm:param type="vertAlign" val="b"/>
            </dgm:alg>
          </dgm:else>
        </dgm:choose>
      </dgm:if>
      <dgm:else name="Name6">
        <dgm:choose name="Name7">
          <dgm:if name="Name8" func="var" arg="dir" op="equ" val="norm">
            <dgm:alg type="snake">
              <dgm:param type="grDir" val="bL"/>
              <dgm:param type="bkpt" val="fixed"/>
              <dgm:param type="bkPtFixedVal" val="2"/>
              <dgm:param type="off" val="off"/>
              <dgm:param type="horzAlign" val="r"/>
              <dgm:param type="vertAlign" val="b"/>
            </dgm:alg>
          </dgm:if>
          <dgm:else name="Name9">
            <dgm:alg type="snake">
              <dgm:param type="grDir" val="bR"/>
              <dgm:param type="bkpt" val="fixed"/>
              <dgm:param type="bkPtFixedVal" val="2"/>
              <dgm:param type="off" val="off"/>
              <dgm:param type="horzAlign" val="l"/>
              <dgm:param type="vertAlign" val="b"/>
            </dgm:alg>
          </dgm:else>
        </dgm:choose>
      </dgm:else>
    </dgm:choose>
    <dgm:shape xmlns:r="http://schemas.openxmlformats.org/officeDocument/2006/relationships" r:blip="">
      <dgm:adjLst/>
    </dgm:shape>
    <dgm:constrLst>
      <dgm:constr type="alignOff" val="1"/>
      <dgm:constr type="primFontSz" for="des" ptType="node" op="equ" val="65"/>
      <dgm:constr type="w" for="ch" forName="composite" refType="w"/>
      <dgm:constr type="h" for="ch" forName="composite" refType="h"/>
      <dgm:constr type="sp" refType="w" refFor="ch" refForName="composite" op="equ" fact="0.113"/>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1.2"/>
        </dgm:alg>
        <dgm:shape xmlns:r="http://schemas.openxmlformats.org/officeDocument/2006/relationships" r:blip="">
          <dgm:adjLst/>
        </dgm:shape>
        <dgm:choose name="Name10">
          <dgm:if name="Name11" func="var" arg="dir" op="equ" val="norm">
            <dgm:constrLst>
              <dgm:constr type="l" for="ch" forName="Image" refType="w" refFor="ch" refForName="Image" fact="0.2"/>
              <dgm:constr type="t" for="ch" forName="Image" refType="h" fact="0"/>
              <dgm:constr type="h" for="ch" forName="Image" refType="h"/>
              <dgm:constr type="w" for="ch" forName="Image" refType="h" refFor="ch" refForName="Image" op="equ"/>
              <dgm:constr type="l" for="ch" forName="Parent" refType="w" fact="0"/>
              <dgm:constr type="t" for="ch" forName="Parent" refType="h" fact="0"/>
              <dgm:constr type="w" for="ch" forName="Parent" refType="h" refFor="ch" refForName="Image" op="equ" fact="0.2"/>
              <dgm:constr type="h" for="ch" forName="Parent" refType="h" refFor="ch" refForName="Image" op="equ"/>
            </dgm:constrLst>
          </dgm:if>
          <dgm:else name="Name12">
            <dgm:constrLst>
              <dgm:constr type="l" for="ch" forName="Image" refType="w" fact="0"/>
              <dgm:constr type="t" for="ch" forName="Image" refType="h" fact="0"/>
              <dgm:constr type="h" for="ch" forName="Image" refType="h"/>
              <dgm:constr type="w" for="ch" forName="Image" refType="h" refFor="ch" refForName="Image" op="equ"/>
              <dgm:constr type="l" for="ch" forName="Parent" refType="w" refFor="ch" refForName="Image"/>
              <dgm:constr type="t" for="ch" forName="Parent" refType="h" fact="0"/>
              <dgm:constr type="w" for="ch" forName="Parent" refType="w" refFor="ch" refForName="Image" fact="0.2"/>
              <dgm:constr type="h" for="ch" forName="Parent" refType="h" refFor="ch" refForName="Image"/>
            </dgm:constrLst>
          </dgm:else>
        </dgm:choose>
        <dgm:layoutNode name="Image" styleLbl="alignNode1">
          <dgm:alg type="sp"/>
          <dgm:shape xmlns:r="http://schemas.openxmlformats.org/officeDocument/2006/relationships" type="rect" r:blip="" blipPhldr="1">
            <dgm:adjLst/>
          </dgm:shape>
          <dgm:presOf/>
        </dgm:layoutNode>
        <dgm:layoutNode name="Parent" styleLbl="revTx">
          <dgm:varLst>
            <dgm:bulletEnabled val="1"/>
          </dgm:varLst>
          <dgm:alg type="tx">
            <dgm:param type="parTxLTRAlign" val="l"/>
            <dgm:param type="txAnchorVert" val="b"/>
            <dgm:param type="txAnchorVertCh" val="b"/>
            <dgm:param type="autoTxRot" val="grav"/>
          </dgm:alg>
          <dgm:choose name="Name13">
            <dgm:if name="Name14" func="var" arg="dir" op="equ" val="norm">
              <dgm:shape xmlns:r="http://schemas.openxmlformats.org/officeDocument/2006/relationships" rot="270" type="rect" r:blip="">
                <dgm:adjLst/>
              </dgm:shape>
            </dgm:if>
            <dgm:else name="Name15">
              <dgm:shape xmlns:r="http://schemas.openxmlformats.org/officeDocument/2006/relationships" rot="90" type="rect" r:blip="">
                <dgm:adjLst/>
              </dgm:shape>
            </dgm:else>
          </dgm:choose>
          <dgm:presOf axis="desOr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AccentBlocks">
  <dgm:title val=""/>
  <dgm:desc val=""/>
  <dgm:catLst>
    <dgm:cat type="picture" pri="12000"/>
    <dgm:cat type="pictureconvert" pri="12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gt" val="5">
        <dgm:choose name="Name3">
          <dgm:if name="Name4" func="var" arg="dir" op="equ" val="norm">
            <dgm:alg type="snake">
              <dgm:param type="grDir" val="bL"/>
              <dgm:param type="bkpt" val="fixed"/>
              <dgm:param type="bkPtFixedVal" val="3"/>
              <dgm:param type="off" val="off"/>
              <dgm:param type="horzAlign" val="r"/>
              <dgm:param type="vertAlign" val="b"/>
            </dgm:alg>
          </dgm:if>
          <dgm:else name="Name5">
            <dgm:alg type="snake">
              <dgm:param type="grDir" val="bR"/>
              <dgm:param type="bkpt" val="fixed"/>
              <dgm:param type="bkPtFixedVal" val="3"/>
              <dgm:param type="off" val="off"/>
              <dgm:param type="horzAlign" val="l"/>
              <dgm:param type="vertAlign" val="b"/>
            </dgm:alg>
          </dgm:else>
        </dgm:choose>
      </dgm:if>
      <dgm:else name="Name6">
        <dgm:choose name="Name7">
          <dgm:if name="Name8" func="var" arg="dir" op="equ" val="norm">
            <dgm:alg type="snake">
              <dgm:param type="grDir" val="bL"/>
              <dgm:param type="bkpt" val="fixed"/>
              <dgm:param type="bkPtFixedVal" val="2"/>
              <dgm:param type="off" val="off"/>
              <dgm:param type="horzAlign" val="r"/>
              <dgm:param type="vertAlign" val="b"/>
            </dgm:alg>
          </dgm:if>
          <dgm:else name="Name9">
            <dgm:alg type="snake">
              <dgm:param type="grDir" val="bR"/>
              <dgm:param type="bkpt" val="fixed"/>
              <dgm:param type="bkPtFixedVal" val="2"/>
              <dgm:param type="off" val="off"/>
              <dgm:param type="horzAlign" val="l"/>
              <dgm:param type="vertAlign" val="b"/>
            </dgm:alg>
          </dgm:else>
        </dgm:choose>
      </dgm:else>
    </dgm:choose>
    <dgm:shape xmlns:r="http://schemas.openxmlformats.org/officeDocument/2006/relationships" r:blip="">
      <dgm:adjLst/>
    </dgm:shape>
    <dgm:constrLst>
      <dgm:constr type="alignOff" val="1"/>
      <dgm:constr type="primFontSz" for="des" ptType="node" op="equ" val="65"/>
      <dgm:constr type="w" for="ch" forName="composite" refType="w"/>
      <dgm:constr type="h" for="ch" forName="composite" refType="h"/>
      <dgm:constr type="sp" refType="w" refFor="ch" refForName="composite" op="equ" fact="0.113"/>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1.2"/>
        </dgm:alg>
        <dgm:shape xmlns:r="http://schemas.openxmlformats.org/officeDocument/2006/relationships" r:blip="">
          <dgm:adjLst/>
        </dgm:shape>
        <dgm:choose name="Name10">
          <dgm:if name="Name11" func="var" arg="dir" op="equ" val="norm">
            <dgm:constrLst>
              <dgm:constr type="l" for="ch" forName="Image" refType="w" refFor="ch" refForName="Image" fact="0.2"/>
              <dgm:constr type="t" for="ch" forName="Image" refType="h" fact="0"/>
              <dgm:constr type="h" for="ch" forName="Image" refType="h"/>
              <dgm:constr type="w" for="ch" forName="Image" refType="h" refFor="ch" refForName="Image" op="equ"/>
              <dgm:constr type="l" for="ch" forName="Parent" refType="w" fact="0"/>
              <dgm:constr type="t" for="ch" forName="Parent" refType="h" fact="0"/>
              <dgm:constr type="w" for="ch" forName="Parent" refType="h" refFor="ch" refForName="Image" op="equ" fact="0.2"/>
              <dgm:constr type="h" for="ch" forName="Parent" refType="h" refFor="ch" refForName="Image" op="equ"/>
            </dgm:constrLst>
          </dgm:if>
          <dgm:else name="Name12">
            <dgm:constrLst>
              <dgm:constr type="l" for="ch" forName="Image" refType="w" fact="0"/>
              <dgm:constr type="t" for="ch" forName="Image" refType="h" fact="0"/>
              <dgm:constr type="h" for="ch" forName="Image" refType="h"/>
              <dgm:constr type="w" for="ch" forName="Image" refType="h" refFor="ch" refForName="Image" op="equ"/>
              <dgm:constr type="l" for="ch" forName="Parent" refType="w" refFor="ch" refForName="Image"/>
              <dgm:constr type="t" for="ch" forName="Parent" refType="h" fact="0"/>
              <dgm:constr type="w" for="ch" forName="Parent" refType="w" refFor="ch" refForName="Image" fact="0.2"/>
              <dgm:constr type="h" for="ch" forName="Parent" refType="h" refFor="ch" refForName="Image"/>
            </dgm:constrLst>
          </dgm:else>
        </dgm:choose>
        <dgm:layoutNode name="Image" styleLbl="alignNode1">
          <dgm:alg type="sp"/>
          <dgm:shape xmlns:r="http://schemas.openxmlformats.org/officeDocument/2006/relationships" type="rect" r:blip="" blipPhldr="1">
            <dgm:adjLst/>
          </dgm:shape>
          <dgm:presOf/>
        </dgm:layoutNode>
        <dgm:layoutNode name="Parent" styleLbl="revTx">
          <dgm:varLst>
            <dgm:bulletEnabled val="1"/>
          </dgm:varLst>
          <dgm:alg type="tx">
            <dgm:param type="parTxLTRAlign" val="l"/>
            <dgm:param type="txAnchorVert" val="b"/>
            <dgm:param type="txAnchorVertCh" val="b"/>
            <dgm:param type="autoTxRot" val="grav"/>
          </dgm:alg>
          <dgm:choose name="Name13">
            <dgm:if name="Name14" func="var" arg="dir" op="equ" val="norm">
              <dgm:shape xmlns:r="http://schemas.openxmlformats.org/officeDocument/2006/relationships" rot="270" type="rect" r:blip="">
                <dgm:adjLst/>
              </dgm:shape>
            </dgm:if>
            <dgm:else name="Name15">
              <dgm:shape xmlns:r="http://schemas.openxmlformats.org/officeDocument/2006/relationships" rot="90" type="rect" r:blip="">
                <dgm:adjLst/>
              </dgm:shape>
            </dgm:else>
          </dgm:choose>
          <dgm:presOf axis="desOr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32BECA-5947-43FB-B9C2-2FD1BF2ECA1A}" type="datetimeFigureOut">
              <a:rPr lang="en-US" smtClean="0"/>
              <a:t>4/11/2014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73FE40-7F79-4A2A-932B-0C43EC611CD8}" type="slidenum">
              <a:rPr lang="en-US" smtClean="0"/>
              <a:t>‹#›</a:t>
            </a:fld>
            <a:endParaRPr lang="en-US"/>
          </a:p>
        </p:txBody>
      </p:sp>
    </p:spTree>
    <p:extLst>
      <p:ext uri="{BB962C8B-B14F-4D97-AF65-F5344CB8AC3E}">
        <p14:creationId xmlns:p14="http://schemas.microsoft.com/office/powerpoint/2010/main" val="3515078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4/11/2014 5:55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extLst>
      <p:ext uri="{BB962C8B-B14F-4D97-AF65-F5344CB8AC3E}">
        <p14:creationId xmlns:p14="http://schemas.microsoft.com/office/powerpoint/2010/main" val="3573149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4/11/2014 5:55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a:t>
            </a:fld>
            <a:endParaRPr lang="en-US" dirty="0"/>
          </a:p>
        </p:txBody>
      </p:sp>
    </p:spTree>
    <p:extLst>
      <p:ext uri="{BB962C8B-B14F-4D97-AF65-F5344CB8AC3E}">
        <p14:creationId xmlns:p14="http://schemas.microsoft.com/office/powerpoint/2010/main" val="1997671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4/11/2014 5:55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a:t>
            </a:fld>
            <a:endParaRPr lang="en-US" dirty="0"/>
          </a:p>
        </p:txBody>
      </p:sp>
    </p:spTree>
    <p:extLst>
      <p:ext uri="{BB962C8B-B14F-4D97-AF65-F5344CB8AC3E}">
        <p14:creationId xmlns:p14="http://schemas.microsoft.com/office/powerpoint/2010/main" val="2900073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999014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4/11/2014 5:55 PM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9</a:t>
            </a:fld>
            <a:endParaRPr lang="en-US" dirty="0"/>
          </a:p>
        </p:txBody>
      </p:sp>
    </p:spTree>
    <p:extLst>
      <p:ext uri="{BB962C8B-B14F-4D97-AF65-F5344CB8AC3E}">
        <p14:creationId xmlns:p14="http://schemas.microsoft.com/office/powerpoint/2010/main" val="2361031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982392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12</a:t>
            </a:fld>
            <a:endParaRPr lang="en-US" dirty="0"/>
          </a:p>
        </p:txBody>
      </p:sp>
    </p:spTree>
    <p:extLst>
      <p:ext uri="{BB962C8B-B14F-4D97-AF65-F5344CB8AC3E}">
        <p14:creationId xmlns:p14="http://schemas.microsoft.com/office/powerpoint/2010/main" val="3226377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73FE40-7F79-4A2A-932B-0C43EC611CD8}" type="slidenum">
              <a:rPr lang="en-US" smtClean="0"/>
              <a:t>14</a:t>
            </a:fld>
            <a:endParaRPr lang="en-US"/>
          </a:p>
        </p:txBody>
      </p:sp>
    </p:spTree>
    <p:extLst>
      <p:ext uri="{BB962C8B-B14F-4D97-AF65-F5344CB8AC3E}">
        <p14:creationId xmlns:p14="http://schemas.microsoft.com/office/powerpoint/2010/main" val="2001843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18" Type="http://schemas.openxmlformats.org/officeDocument/2006/relationships/diagramLayout" Target="../diagrams/layout6.xml"/><Relationship Id="rId26" Type="http://schemas.microsoft.com/office/2007/relationships/diagramDrawing" Target="../diagrams/drawing7.xml"/><Relationship Id="rId3" Type="http://schemas.openxmlformats.org/officeDocument/2006/relationships/diagramLayout" Target="../diagrams/layout3.xml"/><Relationship Id="rId21" Type="http://schemas.microsoft.com/office/2007/relationships/diagramDrawing" Target="../diagrams/drawing6.xml"/><Relationship Id="rId7" Type="http://schemas.openxmlformats.org/officeDocument/2006/relationships/diagramData" Target="../diagrams/data4.xml"/><Relationship Id="rId12" Type="http://schemas.openxmlformats.org/officeDocument/2006/relationships/diagramData" Target="../diagrams/data5.xml"/><Relationship Id="rId17" Type="http://schemas.openxmlformats.org/officeDocument/2006/relationships/diagramData" Target="../diagrams/data6.xml"/><Relationship Id="rId25" Type="http://schemas.openxmlformats.org/officeDocument/2006/relationships/diagramColors" Target="../diagrams/colors7.xml"/><Relationship Id="rId2" Type="http://schemas.openxmlformats.org/officeDocument/2006/relationships/diagramData" Target="../diagrams/data3.xml"/><Relationship Id="rId16" Type="http://schemas.microsoft.com/office/2007/relationships/diagramDrawing" Target="../diagrams/drawing5.xml"/><Relationship Id="rId20" Type="http://schemas.openxmlformats.org/officeDocument/2006/relationships/diagramColors" Target="../diagrams/colors6.xml"/><Relationship Id="rId29" Type="http://schemas.openxmlformats.org/officeDocument/2006/relationships/diagramQuickStyle" Target="../diagrams/quickStyle8.xml"/><Relationship Id="rId1" Type="http://schemas.openxmlformats.org/officeDocument/2006/relationships/slideLayout" Target="../slideLayouts/slideLayout7.xml"/><Relationship Id="rId6" Type="http://schemas.microsoft.com/office/2007/relationships/diagramDrawing" Target="../diagrams/drawing3.xml"/><Relationship Id="rId11" Type="http://schemas.microsoft.com/office/2007/relationships/diagramDrawing" Target="../diagrams/drawing4.xml"/><Relationship Id="rId24" Type="http://schemas.openxmlformats.org/officeDocument/2006/relationships/diagramQuickStyle" Target="../diagrams/quickStyle7.xml"/><Relationship Id="rId5" Type="http://schemas.openxmlformats.org/officeDocument/2006/relationships/diagramColors" Target="../diagrams/colors3.xml"/><Relationship Id="rId15" Type="http://schemas.openxmlformats.org/officeDocument/2006/relationships/diagramColors" Target="../diagrams/colors5.xml"/><Relationship Id="rId23" Type="http://schemas.openxmlformats.org/officeDocument/2006/relationships/diagramLayout" Target="../diagrams/layout7.xml"/><Relationship Id="rId28" Type="http://schemas.openxmlformats.org/officeDocument/2006/relationships/diagramLayout" Target="../diagrams/layout8.xml"/><Relationship Id="rId10" Type="http://schemas.openxmlformats.org/officeDocument/2006/relationships/diagramColors" Target="../diagrams/colors4.xml"/><Relationship Id="rId19" Type="http://schemas.openxmlformats.org/officeDocument/2006/relationships/diagramQuickStyle" Target="../diagrams/quickStyle6.xml"/><Relationship Id="rId31" Type="http://schemas.microsoft.com/office/2007/relationships/diagramDrawing" Target="../diagrams/drawing8.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 Id="rId22" Type="http://schemas.openxmlformats.org/officeDocument/2006/relationships/diagramData" Target="../diagrams/data7.xml"/><Relationship Id="rId27" Type="http://schemas.openxmlformats.org/officeDocument/2006/relationships/diagramData" Target="../diagrams/data8.xml"/><Relationship Id="rId30" Type="http://schemas.openxmlformats.org/officeDocument/2006/relationships/diagramColors" Target="../diagrams/colors8.xml"/></Relationships>
</file>

<file path=ppt/slides/_rels/slide12.xml.rels><?xml version="1.0" encoding="UTF-8" standalone="yes"?>
<Relationships xmlns="http://schemas.openxmlformats.org/package/2006/relationships"><Relationship Id="rId13" Type="http://schemas.openxmlformats.org/officeDocument/2006/relationships/diagramLayout" Target="../diagrams/layout10.xml"/><Relationship Id="rId18" Type="http://schemas.openxmlformats.org/officeDocument/2006/relationships/diagramLayout" Target="../diagrams/layout11.xml"/><Relationship Id="rId26" Type="http://schemas.openxmlformats.org/officeDocument/2006/relationships/diagramQuickStyle" Target="../diagrams/quickStyle12.xml"/><Relationship Id="rId39" Type="http://schemas.openxmlformats.org/officeDocument/2006/relationships/diagramColors" Target="../diagrams/colors14.xml"/><Relationship Id="rId21" Type="http://schemas.microsoft.com/office/2007/relationships/diagramDrawing" Target="../diagrams/drawing11.xml"/><Relationship Id="rId34" Type="http://schemas.openxmlformats.org/officeDocument/2006/relationships/image" Target="../media/image23.jpeg"/><Relationship Id="rId42" Type="http://schemas.openxmlformats.org/officeDocument/2006/relationships/diagramLayout" Target="../diagrams/layout15.xml"/><Relationship Id="rId7" Type="http://schemas.openxmlformats.org/officeDocument/2006/relationships/diagramData" Target="../diagrams/data9.xml"/><Relationship Id="rId2" Type="http://schemas.openxmlformats.org/officeDocument/2006/relationships/notesSlide" Target="../notesSlides/notesSlide7.xml"/><Relationship Id="rId16" Type="http://schemas.microsoft.com/office/2007/relationships/diagramDrawing" Target="../diagrams/drawing10.xml"/><Relationship Id="rId29" Type="http://schemas.openxmlformats.org/officeDocument/2006/relationships/diagramData" Target="../diagrams/data13.xml"/><Relationship Id="rId1" Type="http://schemas.openxmlformats.org/officeDocument/2006/relationships/slideLayout" Target="../slideLayouts/slideLayout7.xml"/><Relationship Id="rId6" Type="http://schemas.openxmlformats.org/officeDocument/2006/relationships/image" Target="../media/image20.png"/><Relationship Id="rId11" Type="http://schemas.microsoft.com/office/2007/relationships/diagramDrawing" Target="../diagrams/drawing9.xml"/><Relationship Id="rId24" Type="http://schemas.openxmlformats.org/officeDocument/2006/relationships/diagramData" Target="../diagrams/data12.xml"/><Relationship Id="rId32" Type="http://schemas.openxmlformats.org/officeDocument/2006/relationships/diagramColors" Target="../diagrams/colors13.xml"/><Relationship Id="rId37" Type="http://schemas.openxmlformats.org/officeDocument/2006/relationships/diagramLayout" Target="../diagrams/layout14.xml"/><Relationship Id="rId40" Type="http://schemas.microsoft.com/office/2007/relationships/diagramDrawing" Target="../diagrams/drawing14.xml"/><Relationship Id="rId45" Type="http://schemas.microsoft.com/office/2007/relationships/diagramDrawing" Target="../diagrams/drawing15.xml"/><Relationship Id="rId5" Type="http://schemas.openxmlformats.org/officeDocument/2006/relationships/image" Target="../media/image19.png"/><Relationship Id="rId15" Type="http://schemas.openxmlformats.org/officeDocument/2006/relationships/diagramColors" Target="../diagrams/colors10.xml"/><Relationship Id="rId23" Type="http://schemas.openxmlformats.org/officeDocument/2006/relationships/image" Target="../media/image22.png"/><Relationship Id="rId28" Type="http://schemas.microsoft.com/office/2007/relationships/diagramDrawing" Target="../diagrams/drawing12.xml"/><Relationship Id="rId36" Type="http://schemas.openxmlformats.org/officeDocument/2006/relationships/diagramData" Target="../diagrams/data14.xml"/><Relationship Id="rId10" Type="http://schemas.openxmlformats.org/officeDocument/2006/relationships/diagramColors" Target="../diagrams/colors9.xml"/><Relationship Id="rId19" Type="http://schemas.openxmlformats.org/officeDocument/2006/relationships/diagramQuickStyle" Target="../diagrams/quickStyle11.xml"/><Relationship Id="rId31" Type="http://schemas.openxmlformats.org/officeDocument/2006/relationships/diagramQuickStyle" Target="../diagrams/quickStyle13.xml"/><Relationship Id="rId44" Type="http://schemas.openxmlformats.org/officeDocument/2006/relationships/diagramColors" Target="../diagrams/colors15.xml"/><Relationship Id="rId4" Type="http://schemas.openxmlformats.org/officeDocument/2006/relationships/image" Target="../media/image18.png"/><Relationship Id="rId9" Type="http://schemas.openxmlformats.org/officeDocument/2006/relationships/diagramQuickStyle" Target="../diagrams/quickStyle9.xml"/><Relationship Id="rId14" Type="http://schemas.openxmlformats.org/officeDocument/2006/relationships/diagramQuickStyle" Target="../diagrams/quickStyle10.xml"/><Relationship Id="rId22" Type="http://schemas.openxmlformats.org/officeDocument/2006/relationships/image" Target="../media/image21.jpeg"/><Relationship Id="rId27" Type="http://schemas.openxmlformats.org/officeDocument/2006/relationships/diagramColors" Target="../diagrams/colors12.xml"/><Relationship Id="rId30" Type="http://schemas.openxmlformats.org/officeDocument/2006/relationships/diagramLayout" Target="../diagrams/layout13.xml"/><Relationship Id="rId35" Type="http://schemas.openxmlformats.org/officeDocument/2006/relationships/image" Target="../media/image24.jpeg"/><Relationship Id="rId43" Type="http://schemas.openxmlformats.org/officeDocument/2006/relationships/diagramQuickStyle" Target="../diagrams/quickStyle15.xml"/><Relationship Id="rId8" Type="http://schemas.openxmlformats.org/officeDocument/2006/relationships/diagramLayout" Target="../diagrams/layout9.xml"/><Relationship Id="rId3" Type="http://schemas.openxmlformats.org/officeDocument/2006/relationships/image" Target="../media/image17.PNG"/><Relationship Id="rId12" Type="http://schemas.openxmlformats.org/officeDocument/2006/relationships/diagramData" Target="../diagrams/data10.xml"/><Relationship Id="rId17" Type="http://schemas.openxmlformats.org/officeDocument/2006/relationships/diagramData" Target="../diagrams/data11.xml"/><Relationship Id="rId25" Type="http://schemas.openxmlformats.org/officeDocument/2006/relationships/diagramLayout" Target="../diagrams/layout12.xml"/><Relationship Id="rId33" Type="http://schemas.microsoft.com/office/2007/relationships/diagramDrawing" Target="../diagrams/drawing13.xml"/><Relationship Id="rId38" Type="http://schemas.openxmlformats.org/officeDocument/2006/relationships/diagramQuickStyle" Target="../diagrams/quickStyle14.xml"/><Relationship Id="rId20" Type="http://schemas.openxmlformats.org/officeDocument/2006/relationships/diagramColors" Target="../diagrams/colors11.xml"/><Relationship Id="rId41" Type="http://schemas.openxmlformats.org/officeDocument/2006/relationships/diagramData" Target="../diagrams/data15.xml"/></Relationships>
</file>

<file path=ppt/slides/_rels/slide13.xml.rels><?xml version="1.0" encoding="UTF-8" standalone="yes"?>
<Relationships xmlns="http://schemas.openxmlformats.org/package/2006/relationships"><Relationship Id="rId13" Type="http://schemas.openxmlformats.org/officeDocument/2006/relationships/diagramColors" Target="../diagrams/colors16.xml"/><Relationship Id="rId18" Type="http://schemas.openxmlformats.org/officeDocument/2006/relationships/diagramColors" Target="../diagrams/colors17.xml"/><Relationship Id="rId26" Type="http://schemas.openxmlformats.org/officeDocument/2006/relationships/diagramLayout" Target="../diagrams/layout19.xml"/><Relationship Id="rId39" Type="http://schemas.microsoft.com/office/2007/relationships/diagramDrawing" Target="../diagrams/drawing21.xml"/><Relationship Id="rId21" Type="http://schemas.openxmlformats.org/officeDocument/2006/relationships/diagramLayout" Target="../diagrams/layout18.xml"/><Relationship Id="rId34" Type="http://schemas.microsoft.com/office/2007/relationships/diagramDrawing" Target="../diagrams/drawing20.xml"/><Relationship Id="rId7" Type="http://schemas.openxmlformats.org/officeDocument/2006/relationships/image" Target="../media/image29.jpeg"/><Relationship Id="rId12" Type="http://schemas.openxmlformats.org/officeDocument/2006/relationships/diagramQuickStyle" Target="../diagrams/quickStyle16.xml"/><Relationship Id="rId17" Type="http://schemas.openxmlformats.org/officeDocument/2006/relationships/diagramQuickStyle" Target="../diagrams/quickStyle17.xml"/><Relationship Id="rId25" Type="http://schemas.openxmlformats.org/officeDocument/2006/relationships/diagramData" Target="../diagrams/data19.xml"/><Relationship Id="rId33" Type="http://schemas.openxmlformats.org/officeDocument/2006/relationships/diagramColors" Target="../diagrams/colors20.xml"/><Relationship Id="rId38" Type="http://schemas.openxmlformats.org/officeDocument/2006/relationships/diagramColors" Target="../diagrams/colors21.xml"/><Relationship Id="rId2" Type="http://schemas.openxmlformats.org/officeDocument/2006/relationships/image" Target="../media/image17.PNG"/><Relationship Id="rId16" Type="http://schemas.openxmlformats.org/officeDocument/2006/relationships/diagramLayout" Target="../diagrams/layout17.xml"/><Relationship Id="rId20" Type="http://schemas.openxmlformats.org/officeDocument/2006/relationships/diagramData" Target="../diagrams/data18.xml"/><Relationship Id="rId29" Type="http://schemas.microsoft.com/office/2007/relationships/diagramDrawing" Target="../diagrams/drawing19.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diagramLayout" Target="../diagrams/layout16.xml"/><Relationship Id="rId24" Type="http://schemas.microsoft.com/office/2007/relationships/diagramDrawing" Target="../diagrams/drawing18.xml"/><Relationship Id="rId32" Type="http://schemas.openxmlformats.org/officeDocument/2006/relationships/diagramQuickStyle" Target="../diagrams/quickStyle20.xml"/><Relationship Id="rId37" Type="http://schemas.openxmlformats.org/officeDocument/2006/relationships/diagramQuickStyle" Target="../diagrams/quickStyle21.xml"/><Relationship Id="rId5" Type="http://schemas.openxmlformats.org/officeDocument/2006/relationships/image" Target="../media/image27.png"/><Relationship Id="rId15" Type="http://schemas.openxmlformats.org/officeDocument/2006/relationships/diagramData" Target="../diagrams/data17.xml"/><Relationship Id="rId23" Type="http://schemas.openxmlformats.org/officeDocument/2006/relationships/diagramColors" Target="../diagrams/colors18.xml"/><Relationship Id="rId28" Type="http://schemas.openxmlformats.org/officeDocument/2006/relationships/diagramColors" Target="../diagrams/colors19.xml"/><Relationship Id="rId36" Type="http://schemas.openxmlformats.org/officeDocument/2006/relationships/diagramLayout" Target="../diagrams/layout21.xml"/><Relationship Id="rId10" Type="http://schemas.openxmlformats.org/officeDocument/2006/relationships/diagramData" Target="../diagrams/data16.xml"/><Relationship Id="rId19" Type="http://schemas.microsoft.com/office/2007/relationships/diagramDrawing" Target="../diagrams/drawing17.xml"/><Relationship Id="rId31" Type="http://schemas.openxmlformats.org/officeDocument/2006/relationships/diagramLayout" Target="../diagrams/layout20.xml"/><Relationship Id="rId4" Type="http://schemas.openxmlformats.org/officeDocument/2006/relationships/image" Target="../media/image26.png"/><Relationship Id="rId9" Type="http://schemas.openxmlformats.org/officeDocument/2006/relationships/image" Target="../media/image31.jpeg"/><Relationship Id="rId14" Type="http://schemas.microsoft.com/office/2007/relationships/diagramDrawing" Target="../diagrams/drawing16.xml"/><Relationship Id="rId22" Type="http://schemas.openxmlformats.org/officeDocument/2006/relationships/diagramQuickStyle" Target="../diagrams/quickStyle18.xml"/><Relationship Id="rId27" Type="http://schemas.openxmlformats.org/officeDocument/2006/relationships/diagramQuickStyle" Target="../diagrams/quickStyle19.xml"/><Relationship Id="rId30" Type="http://schemas.openxmlformats.org/officeDocument/2006/relationships/diagramData" Target="../diagrams/data20.xml"/><Relationship Id="rId35" Type="http://schemas.openxmlformats.org/officeDocument/2006/relationships/diagramData" Target="../diagrams/data21.xml"/><Relationship Id="rId8" Type="http://schemas.openxmlformats.org/officeDocument/2006/relationships/image" Target="../media/image30.jpeg"/><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3.emf"/></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jp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r" rtl="1"/>
            <a:r>
              <a:rPr lang="en-US" dirty="0" smtClean="0"/>
              <a:t> </a:t>
            </a:r>
            <a:r>
              <a:rPr lang="fa-IR" dirty="0" smtClean="0"/>
              <a:t>عودلاجان</a:t>
            </a:r>
            <a:endParaRPr lang="en-US" dirty="0"/>
          </a:p>
        </p:txBody>
      </p:sp>
      <p:sp>
        <p:nvSpPr>
          <p:cNvPr id="3" name="Subtitle 2"/>
          <p:cNvSpPr>
            <a:spLocks noGrp="1"/>
          </p:cNvSpPr>
          <p:nvPr>
            <p:ph type="subTitle" idx="1"/>
          </p:nvPr>
        </p:nvSpPr>
        <p:spPr>
          <a:xfrm>
            <a:off x="2656517" y="3933056"/>
            <a:ext cx="5755646" cy="2160240"/>
          </a:xfrm>
        </p:spPr>
        <p:txBody>
          <a:bodyPr>
            <a:normAutofit/>
          </a:bodyPr>
          <a:lstStyle/>
          <a:p>
            <a:pPr algn="r" rtl="1">
              <a:lnSpc>
                <a:spcPct val="150000"/>
              </a:lnSpc>
            </a:pPr>
            <a:r>
              <a:rPr lang="fa-IR" sz="2000" dirty="0" smtClean="0">
                <a:cs typeface="+mj-cs"/>
              </a:rPr>
              <a:t>ابراهیم حاج ابوالقاسم خوانساری</a:t>
            </a:r>
          </a:p>
          <a:p>
            <a:pPr algn="r" rtl="1">
              <a:lnSpc>
                <a:spcPct val="150000"/>
              </a:lnSpc>
            </a:pPr>
            <a:r>
              <a:rPr lang="fa-IR" sz="2000" dirty="0" smtClean="0">
                <a:cs typeface="+mj-cs"/>
              </a:rPr>
              <a:t>سجاد خرم</a:t>
            </a:r>
          </a:p>
          <a:p>
            <a:pPr algn="r" rtl="1">
              <a:lnSpc>
                <a:spcPct val="150000"/>
              </a:lnSpc>
            </a:pPr>
            <a:r>
              <a:rPr lang="fa-IR" sz="2000" dirty="0" smtClean="0">
                <a:cs typeface="+mj-cs"/>
              </a:rPr>
              <a:t>علی کهن ترابی</a:t>
            </a:r>
          </a:p>
          <a:p>
            <a:pPr algn="r" rtl="1">
              <a:lnSpc>
                <a:spcPct val="150000"/>
              </a:lnSpc>
            </a:pPr>
            <a:r>
              <a:rPr lang="fa-IR" sz="2000" dirty="0" smtClean="0">
                <a:cs typeface="+mj-cs"/>
              </a:rPr>
              <a:t>کوشا صادقی</a:t>
            </a:r>
            <a:endParaRPr lang="en-US" sz="2000" dirty="0">
              <a:cs typeface="+mj-cs"/>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4704"/>
            <a:ext cx="8382000" cy="443198"/>
          </a:xfrm>
        </p:spPr>
        <p:txBody>
          <a:bodyPr/>
          <a:lstStyle/>
          <a:p>
            <a:pPr algn="r" rtl="1"/>
            <a:r>
              <a:rPr lang="fa-IR" sz="3200" dirty="0" smtClean="0">
                <a:cs typeface="+mj-cs"/>
              </a:rPr>
              <a:t> معضلات عودلاجان</a:t>
            </a:r>
            <a:endParaRPr lang="en-US" sz="3200" dirty="0">
              <a:cs typeface="+mj-cs"/>
            </a:endParaRPr>
          </a:p>
        </p:txBody>
      </p:sp>
      <p:graphicFrame>
        <p:nvGraphicFramePr>
          <p:cNvPr id="18" name="Diagram 17"/>
          <p:cNvGraphicFramePr/>
          <p:nvPr>
            <p:extLst>
              <p:ext uri="{D42A27DB-BD31-4B8C-83A1-F6EECF244321}">
                <p14:modId xmlns:p14="http://schemas.microsoft.com/office/powerpoint/2010/main" val="1118864950"/>
              </p:ext>
            </p:extLst>
          </p:nvPr>
        </p:nvGraphicFramePr>
        <p:xfrm>
          <a:off x="1475656" y="170080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382000" cy="332399"/>
          </a:xfrm>
        </p:spPr>
        <p:txBody>
          <a:bodyPr/>
          <a:lstStyle/>
          <a:p>
            <a:pPr algn="r" rtl="1"/>
            <a:r>
              <a:rPr lang="fa-IR" sz="2400" dirty="0" smtClean="0"/>
              <a:t>فرسودگی</a:t>
            </a:r>
            <a:endParaRPr lang="en-US" sz="2400" dirty="0"/>
          </a:p>
        </p:txBody>
      </p:sp>
      <p:graphicFrame>
        <p:nvGraphicFramePr>
          <p:cNvPr id="3" name="Diagram 2"/>
          <p:cNvGraphicFramePr/>
          <p:nvPr>
            <p:extLst>
              <p:ext uri="{D42A27DB-BD31-4B8C-83A1-F6EECF244321}">
                <p14:modId xmlns:p14="http://schemas.microsoft.com/office/powerpoint/2010/main" val="2021013569"/>
              </p:ext>
            </p:extLst>
          </p:nvPr>
        </p:nvGraphicFramePr>
        <p:xfrm>
          <a:off x="4788024" y="1412776"/>
          <a:ext cx="4128120" cy="2304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3867766011"/>
              </p:ext>
            </p:extLst>
          </p:nvPr>
        </p:nvGraphicFramePr>
        <p:xfrm>
          <a:off x="251520" y="4077072"/>
          <a:ext cx="3888432" cy="21803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p:cNvGraphicFramePr/>
          <p:nvPr>
            <p:extLst>
              <p:ext uri="{D42A27DB-BD31-4B8C-83A1-F6EECF244321}">
                <p14:modId xmlns:p14="http://schemas.microsoft.com/office/powerpoint/2010/main" val="297149926"/>
              </p:ext>
            </p:extLst>
          </p:nvPr>
        </p:nvGraphicFramePr>
        <p:xfrm>
          <a:off x="2066257" y="764704"/>
          <a:ext cx="2520279" cy="295232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2" name="Diagram 11"/>
          <p:cNvGraphicFramePr/>
          <p:nvPr>
            <p:extLst>
              <p:ext uri="{D42A27DB-BD31-4B8C-83A1-F6EECF244321}">
                <p14:modId xmlns:p14="http://schemas.microsoft.com/office/powerpoint/2010/main" val="1200786022"/>
              </p:ext>
            </p:extLst>
          </p:nvPr>
        </p:nvGraphicFramePr>
        <p:xfrm>
          <a:off x="395536" y="764704"/>
          <a:ext cx="1851670" cy="282893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6" name="Diagram 15"/>
          <p:cNvGraphicFramePr/>
          <p:nvPr>
            <p:extLst>
              <p:ext uri="{D42A27DB-BD31-4B8C-83A1-F6EECF244321}">
                <p14:modId xmlns:p14="http://schemas.microsoft.com/office/powerpoint/2010/main" val="4089021140"/>
              </p:ext>
            </p:extLst>
          </p:nvPr>
        </p:nvGraphicFramePr>
        <p:xfrm>
          <a:off x="3923928" y="3645024"/>
          <a:ext cx="2631788" cy="2601735"/>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8" name="Diagram 17"/>
          <p:cNvGraphicFramePr/>
          <p:nvPr>
            <p:extLst>
              <p:ext uri="{D42A27DB-BD31-4B8C-83A1-F6EECF244321}">
                <p14:modId xmlns:p14="http://schemas.microsoft.com/office/powerpoint/2010/main" val="4092622218"/>
              </p:ext>
            </p:extLst>
          </p:nvPr>
        </p:nvGraphicFramePr>
        <p:xfrm>
          <a:off x="6643846" y="3573016"/>
          <a:ext cx="2411760" cy="2808312"/>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Tree>
    <p:extLst>
      <p:ext uri="{BB962C8B-B14F-4D97-AF65-F5344CB8AC3E}">
        <p14:creationId xmlns:p14="http://schemas.microsoft.com/office/powerpoint/2010/main" val="229779757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16724"/>
            <a:ext cx="8382000" cy="276999"/>
          </a:xfrm>
        </p:spPr>
        <p:txBody>
          <a:bodyPr/>
          <a:lstStyle/>
          <a:p>
            <a:pPr algn="r" rtl="1"/>
            <a:r>
              <a:rPr sz="2000" dirty="0" smtClean="0"/>
              <a:t> </a:t>
            </a:r>
            <a:r>
              <a:rPr lang="fa-IR" sz="2000" dirty="0" smtClean="0"/>
              <a:t>بررسی آلودگی صوتی، محیطی  و اغتشاش بصری در محله</a:t>
            </a:r>
            <a:endParaRPr lang="en-US" sz="20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241" t="3980" r="6704" b="2494"/>
          <a:stretch/>
        </p:blipFill>
        <p:spPr>
          <a:xfrm>
            <a:off x="179512" y="967226"/>
            <a:ext cx="3888432" cy="3901934"/>
          </a:xfrm>
          <a:prstGeom prst="rect">
            <a:avLst/>
          </a:prstGeom>
          <a:ln>
            <a:noFill/>
          </a:ln>
          <a:effectLst>
            <a:outerShdw blurRad="190500" algn="tl" rotWithShape="0">
              <a:srgbClr val="000000">
                <a:alpha val="70000"/>
              </a:srgbClr>
            </a:outerShdw>
          </a:effectLst>
        </p:spPr>
      </p:pic>
      <p:cxnSp>
        <p:nvCxnSpPr>
          <p:cNvPr id="10" name="Straight Arrow Connector 9"/>
          <p:cNvCxnSpPr/>
          <p:nvPr/>
        </p:nvCxnSpPr>
        <p:spPr>
          <a:xfrm>
            <a:off x="2123728" y="1538916"/>
            <a:ext cx="958847" cy="171582"/>
          </a:xfrm>
          <a:prstGeom prst="straightConnector1">
            <a:avLst/>
          </a:prstGeom>
          <a:ln w="19050">
            <a:solidFill>
              <a:srgbClr val="FF0000"/>
            </a:solidFill>
            <a:prstDash val="dashDot"/>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2" name="Straight Arrow Connector 11"/>
          <p:cNvCxnSpPr/>
          <p:nvPr/>
        </p:nvCxnSpPr>
        <p:spPr>
          <a:xfrm>
            <a:off x="1719980" y="1095375"/>
            <a:ext cx="360040" cy="432048"/>
          </a:xfrm>
          <a:prstGeom prst="straightConnector1">
            <a:avLst/>
          </a:prstGeom>
          <a:ln w="19050">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6" name="Plus 15"/>
          <p:cNvSpPr/>
          <p:nvPr/>
        </p:nvSpPr>
        <p:spPr bwMode="auto">
          <a:xfrm>
            <a:off x="3725272" y="1474819"/>
            <a:ext cx="129330" cy="128194"/>
          </a:xfrm>
          <a:prstGeom prst="mathPlus">
            <a:avLst/>
          </a:prstGeom>
          <a:ln w="57150">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cxnSp>
        <p:nvCxnSpPr>
          <p:cNvPr id="32" name="Straight Connector 31"/>
          <p:cNvCxnSpPr/>
          <p:nvPr/>
        </p:nvCxnSpPr>
        <p:spPr>
          <a:xfrm flipH="1">
            <a:off x="1954094" y="1538916"/>
            <a:ext cx="143112" cy="585257"/>
          </a:xfrm>
          <a:prstGeom prst="line">
            <a:avLst/>
          </a:prstGeom>
          <a:ln w="19050">
            <a:prstDash val="dashDot"/>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H="1">
            <a:off x="1934462" y="2170132"/>
            <a:ext cx="19632" cy="518611"/>
          </a:xfrm>
          <a:prstGeom prst="line">
            <a:avLst/>
          </a:prstGeom>
          <a:ln w="19050">
            <a:prstDash val="dashDot"/>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2603151" y="4113076"/>
            <a:ext cx="612068" cy="144016"/>
          </a:xfrm>
          <a:prstGeom prst="line">
            <a:avLst/>
          </a:prstGeom>
          <a:ln w="19050">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283320" y="3749541"/>
            <a:ext cx="108012" cy="360040"/>
          </a:xfrm>
          <a:prstGeom prst="line">
            <a:avLst/>
          </a:prstGeom>
          <a:ln w="19050">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1226933" y="3627976"/>
            <a:ext cx="241100" cy="82067"/>
          </a:xfrm>
          <a:prstGeom prst="line">
            <a:avLst/>
          </a:prstGeom>
          <a:ln w="19050">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005826" y="6309320"/>
            <a:ext cx="1152128" cy="0"/>
          </a:xfrm>
          <a:prstGeom prst="line">
            <a:avLst/>
          </a:prstGeom>
          <a:ln w="19050">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005826" y="5853288"/>
            <a:ext cx="1152128" cy="0"/>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005826" y="5409220"/>
            <a:ext cx="1152128" cy="0"/>
          </a:xfrm>
          <a:prstGeom prst="line">
            <a:avLst/>
          </a:prstGeom>
          <a:ln w="19050">
            <a:prstDash val="dashDot"/>
          </a:ln>
        </p:spPr>
        <p:style>
          <a:lnRef idx="1">
            <a:schemeClr val="dk1"/>
          </a:lnRef>
          <a:fillRef idx="0">
            <a:schemeClr val="dk1"/>
          </a:fillRef>
          <a:effectRef idx="0">
            <a:schemeClr val="dk1"/>
          </a:effectRef>
          <a:fontRef idx="minor">
            <a:schemeClr val="tx1"/>
          </a:fontRef>
        </p:style>
      </p:cxnSp>
      <p:sp>
        <p:nvSpPr>
          <p:cNvPr id="55" name="TextBox 54"/>
          <p:cNvSpPr txBox="1"/>
          <p:nvPr/>
        </p:nvSpPr>
        <p:spPr>
          <a:xfrm>
            <a:off x="666741" y="5250686"/>
            <a:ext cx="2093843" cy="338554"/>
          </a:xfrm>
          <a:prstGeom prst="rect">
            <a:avLst/>
          </a:prstGeom>
          <a:noFill/>
        </p:spPr>
        <p:txBody>
          <a:bodyPr wrap="none" rtlCol="0">
            <a:spAutoFit/>
          </a:bodyPr>
          <a:lstStyle/>
          <a:p>
            <a:r>
              <a:rPr lang="fa-IR" sz="1600" dirty="0" smtClean="0"/>
              <a:t>محدوده دارای الودگی صوتی</a:t>
            </a:r>
            <a:endParaRPr lang="en-US" sz="1600" dirty="0"/>
          </a:p>
        </p:txBody>
      </p:sp>
      <p:sp>
        <p:nvSpPr>
          <p:cNvPr id="56" name="TextBox 55"/>
          <p:cNvSpPr txBox="1"/>
          <p:nvPr/>
        </p:nvSpPr>
        <p:spPr>
          <a:xfrm>
            <a:off x="562546" y="5688087"/>
            <a:ext cx="2198038" cy="338554"/>
          </a:xfrm>
          <a:prstGeom prst="rect">
            <a:avLst/>
          </a:prstGeom>
          <a:noFill/>
        </p:spPr>
        <p:txBody>
          <a:bodyPr wrap="none" rtlCol="0">
            <a:spAutoFit/>
          </a:bodyPr>
          <a:lstStyle/>
          <a:p>
            <a:r>
              <a:rPr lang="fa-IR" sz="1600" dirty="0" smtClean="0"/>
              <a:t>محدوده دارای اغتشاش بصری</a:t>
            </a:r>
            <a:endParaRPr lang="en-US" sz="1600" dirty="0"/>
          </a:p>
        </p:txBody>
      </p:sp>
      <p:sp>
        <p:nvSpPr>
          <p:cNvPr id="57" name="TextBox 56"/>
          <p:cNvSpPr txBox="1"/>
          <p:nvPr/>
        </p:nvSpPr>
        <p:spPr>
          <a:xfrm>
            <a:off x="179512" y="6112822"/>
            <a:ext cx="2603598" cy="338554"/>
          </a:xfrm>
          <a:prstGeom prst="rect">
            <a:avLst/>
          </a:prstGeom>
          <a:noFill/>
        </p:spPr>
        <p:txBody>
          <a:bodyPr wrap="none" rtlCol="0">
            <a:spAutoFit/>
          </a:bodyPr>
          <a:lstStyle/>
          <a:p>
            <a:r>
              <a:rPr lang="fa-IR" sz="1600" dirty="0" smtClean="0"/>
              <a:t>محدوده دارای الودگی زیست محیطی</a:t>
            </a:r>
            <a:endParaRPr lang="en-US" sz="1600" dirty="0"/>
          </a:p>
        </p:txBody>
      </p:sp>
      <p:sp>
        <p:nvSpPr>
          <p:cNvPr id="58" name="Plus 57"/>
          <p:cNvSpPr/>
          <p:nvPr/>
        </p:nvSpPr>
        <p:spPr bwMode="auto">
          <a:xfrm>
            <a:off x="2739189" y="5315381"/>
            <a:ext cx="144016" cy="180020"/>
          </a:xfrm>
          <a:prstGeom prst="mathPlus">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6822" y="982047"/>
            <a:ext cx="1456374" cy="1656639"/>
          </a:xfrm>
          <a:prstGeom prst="rect">
            <a:avLst/>
          </a:prstGeom>
        </p:spPr>
      </p:pic>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2526" y="967226"/>
            <a:ext cx="1557835" cy="1686282"/>
          </a:xfrm>
          <a:prstGeom prst="rect">
            <a:avLst/>
          </a:prstGeom>
        </p:spPr>
      </p:pic>
      <p:pic>
        <p:nvPicPr>
          <p:cNvPr id="69" name="Picture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6853" y="978497"/>
            <a:ext cx="1574786" cy="1675011"/>
          </a:xfrm>
          <a:prstGeom prst="rect">
            <a:avLst/>
          </a:prstGeom>
        </p:spPr>
      </p:pic>
      <p:graphicFrame>
        <p:nvGraphicFramePr>
          <p:cNvPr id="72" name="Diagram 71"/>
          <p:cNvGraphicFramePr/>
          <p:nvPr>
            <p:extLst>
              <p:ext uri="{D42A27DB-BD31-4B8C-83A1-F6EECF244321}">
                <p14:modId xmlns:p14="http://schemas.microsoft.com/office/powerpoint/2010/main" val="4137443337"/>
              </p:ext>
            </p:extLst>
          </p:nvPr>
        </p:nvGraphicFramePr>
        <p:xfrm>
          <a:off x="1970251" y="1212605"/>
          <a:ext cx="153477" cy="1525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5" name="Diagram 74"/>
          <p:cNvGraphicFramePr/>
          <p:nvPr>
            <p:extLst>
              <p:ext uri="{D42A27DB-BD31-4B8C-83A1-F6EECF244321}">
                <p14:modId xmlns:p14="http://schemas.microsoft.com/office/powerpoint/2010/main" val="3974969389"/>
              </p:ext>
            </p:extLst>
          </p:nvPr>
        </p:nvGraphicFramePr>
        <p:xfrm>
          <a:off x="1814957" y="1681243"/>
          <a:ext cx="170086" cy="15114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77" name="Diagram 76"/>
          <p:cNvGraphicFramePr/>
          <p:nvPr>
            <p:extLst>
              <p:ext uri="{D42A27DB-BD31-4B8C-83A1-F6EECF244321}">
                <p14:modId xmlns:p14="http://schemas.microsoft.com/office/powerpoint/2010/main" val="168597428"/>
              </p:ext>
            </p:extLst>
          </p:nvPr>
        </p:nvGraphicFramePr>
        <p:xfrm>
          <a:off x="2007337" y="2213116"/>
          <a:ext cx="170312" cy="182059"/>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78" name="TextBox 77"/>
          <p:cNvSpPr txBox="1"/>
          <p:nvPr/>
        </p:nvSpPr>
        <p:spPr>
          <a:xfrm>
            <a:off x="5436351" y="993723"/>
            <a:ext cx="272066" cy="246221"/>
          </a:xfrm>
          <a:prstGeom prst="rect">
            <a:avLst/>
          </a:prstGeom>
          <a:noFill/>
        </p:spPr>
        <p:txBody>
          <a:bodyPr wrap="square" rtlCol="0">
            <a:spAutoFit/>
          </a:bodyPr>
          <a:lstStyle/>
          <a:p>
            <a:r>
              <a:rPr lang="en-US" sz="1000" dirty="0" smtClean="0"/>
              <a:t>1</a:t>
            </a:r>
            <a:endParaRPr lang="en-US" sz="1000" dirty="0"/>
          </a:p>
        </p:txBody>
      </p:sp>
      <p:sp>
        <p:nvSpPr>
          <p:cNvPr id="79" name="TextBox 78"/>
          <p:cNvSpPr txBox="1"/>
          <p:nvPr/>
        </p:nvSpPr>
        <p:spPr>
          <a:xfrm>
            <a:off x="7116347" y="967226"/>
            <a:ext cx="250390" cy="246221"/>
          </a:xfrm>
          <a:prstGeom prst="rect">
            <a:avLst/>
          </a:prstGeom>
          <a:noFill/>
        </p:spPr>
        <p:txBody>
          <a:bodyPr wrap="none" rtlCol="0">
            <a:spAutoFit/>
          </a:bodyPr>
          <a:lstStyle/>
          <a:p>
            <a:r>
              <a:rPr lang="en-US" sz="1000" dirty="0" smtClean="0"/>
              <a:t>2</a:t>
            </a:r>
            <a:endParaRPr lang="en-US" sz="1000" dirty="0"/>
          </a:p>
        </p:txBody>
      </p:sp>
      <p:sp>
        <p:nvSpPr>
          <p:cNvPr id="80" name="TextBox 79"/>
          <p:cNvSpPr txBox="1"/>
          <p:nvPr/>
        </p:nvSpPr>
        <p:spPr>
          <a:xfrm>
            <a:off x="8773131" y="1009798"/>
            <a:ext cx="250390" cy="246221"/>
          </a:xfrm>
          <a:prstGeom prst="rect">
            <a:avLst/>
          </a:prstGeom>
          <a:noFill/>
        </p:spPr>
        <p:txBody>
          <a:bodyPr wrap="none" rtlCol="0">
            <a:spAutoFit/>
          </a:bodyPr>
          <a:lstStyle/>
          <a:p>
            <a:r>
              <a:rPr lang="en-US" sz="1000" dirty="0" smtClean="0"/>
              <a:t>3</a:t>
            </a:r>
            <a:endParaRPr lang="en-US" sz="1000" dirty="0"/>
          </a:p>
        </p:txBody>
      </p:sp>
      <p:pic>
        <p:nvPicPr>
          <p:cNvPr id="3" name="Picture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256822" y="2842709"/>
            <a:ext cx="2459765" cy="1844824"/>
          </a:xfrm>
          <a:prstGeom prst="rect">
            <a:avLst/>
          </a:prstGeom>
        </p:spPr>
      </p:pic>
      <p:pic>
        <p:nvPicPr>
          <p:cNvPr id="5" name="Picture 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905466" y="2842710"/>
            <a:ext cx="2157430" cy="1870866"/>
          </a:xfrm>
          <a:prstGeom prst="rect">
            <a:avLst/>
          </a:prstGeom>
        </p:spPr>
      </p:pic>
      <p:graphicFrame>
        <p:nvGraphicFramePr>
          <p:cNvPr id="7" name="Diagram 6"/>
          <p:cNvGraphicFramePr/>
          <p:nvPr>
            <p:extLst>
              <p:ext uri="{D42A27DB-BD31-4B8C-83A1-F6EECF244321}">
                <p14:modId xmlns:p14="http://schemas.microsoft.com/office/powerpoint/2010/main" val="2937113330"/>
              </p:ext>
            </p:extLst>
          </p:nvPr>
        </p:nvGraphicFramePr>
        <p:xfrm>
          <a:off x="2373473" y="1385024"/>
          <a:ext cx="229678" cy="173602"/>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graphicFrame>
        <p:nvGraphicFramePr>
          <p:cNvPr id="9" name="Diagram 8"/>
          <p:cNvGraphicFramePr/>
          <p:nvPr>
            <p:extLst>
              <p:ext uri="{D42A27DB-BD31-4B8C-83A1-F6EECF244321}">
                <p14:modId xmlns:p14="http://schemas.microsoft.com/office/powerpoint/2010/main" val="1652175843"/>
              </p:ext>
            </p:extLst>
          </p:nvPr>
        </p:nvGraphicFramePr>
        <p:xfrm>
          <a:off x="2883205" y="1474819"/>
          <a:ext cx="225892" cy="185002"/>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sp>
        <p:nvSpPr>
          <p:cNvPr id="11" name="TextBox 10"/>
          <p:cNvSpPr txBox="1"/>
          <p:nvPr/>
        </p:nvSpPr>
        <p:spPr>
          <a:xfrm>
            <a:off x="6441382" y="2866978"/>
            <a:ext cx="250390" cy="246221"/>
          </a:xfrm>
          <a:prstGeom prst="rect">
            <a:avLst/>
          </a:prstGeom>
          <a:noFill/>
        </p:spPr>
        <p:txBody>
          <a:bodyPr wrap="none" rtlCol="0">
            <a:spAutoFit/>
          </a:bodyPr>
          <a:lstStyle/>
          <a:p>
            <a:r>
              <a:rPr lang="en-US" sz="1000" dirty="0" smtClean="0"/>
              <a:t>4</a:t>
            </a:r>
            <a:endParaRPr lang="en-US" sz="1000" dirty="0"/>
          </a:p>
        </p:txBody>
      </p:sp>
      <p:sp>
        <p:nvSpPr>
          <p:cNvPr id="13" name="TextBox 12"/>
          <p:cNvSpPr txBox="1"/>
          <p:nvPr/>
        </p:nvSpPr>
        <p:spPr>
          <a:xfrm>
            <a:off x="8812506" y="2866977"/>
            <a:ext cx="250390" cy="246221"/>
          </a:xfrm>
          <a:prstGeom prst="rect">
            <a:avLst/>
          </a:prstGeom>
          <a:noFill/>
        </p:spPr>
        <p:txBody>
          <a:bodyPr wrap="none" rtlCol="0">
            <a:spAutoFit/>
          </a:bodyPr>
          <a:lstStyle/>
          <a:p>
            <a:r>
              <a:rPr lang="en-US" sz="1000" dirty="0" smtClean="0"/>
              <a:t>5</a:t>
            </a:r>
            <a:endParaRPr lang="en-US" sz="1000" dirty="0"/>
          </a:p>
        </p:txBody>
      </p:sp>
      <p:pic>
        <p:nvPicPr>
          <p:cNvPr id="14" name="Picture 13"/>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905465" y="4902778"/>
            <a:ext cx="2118055" cy="1678397"/>
          </a:xfrm>
          <a:prstGeom prst="rect">
            <a:avLst/>
          </a:prstGeom>
        </p:spPr>
      </p:pic>
      <p:pic>
        <p:nvPicPr>
          <p:cNvPr id="15" name="Picture 14"/>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4280575" y="4891556"/>
            <a:ext cx="2411197" cy="1689619"/>
          </a:xfrm>
          <a:prstGeom prst="rect">
            <a:avLst/>
          </a:prstGeom>
        </p:spPr>
      </p:pic>
      <p:sp>
        <p:nvSpPr>
          <p:cNvPr id="17" name="TextBox 16"/>
          <p:cNvSpPr txBox="1"/>
          <p:nvPr/>
        </p:nvSpPr>
        <p:spPr>
          <a:xfrm>
            <a:off x="6371053" y="5192270"/>
            <a:ext cx="250390" cy="246221"/>
          </a:xfrm>
          <a:prstGeom prst="rect">
            <a:avLst/>
          </a:prstGeom>
          <a:noFill/>
        </p:spPr>
        <p:txBody>
          <a:bodyPr wrap="none" rtlCol="0">
            <a:spAutoFit/>
          </a:bodyPr>
          <a:lstStyle/>
          <a:p>
            <a:r>
              <a:rPr lang="en-US" sz="1000" dirty="0" smtClean="0"/>
              <a:t>6</a:t>
            </a:r>
            <a:endParaRPr lang="en-US" sz="1000" dirty="0"/>
          </a:p>
        </p:txBody>
      </p:sp>
      <p:sp>
        <p:nvSpPr>
          <p:cNvPr id="18" name="TextBox 17"/>
          <p:cNvSpPr txBox="1"/>
          <p:nvPr/>
        </p:nvSpPr>
        <p:spPr>
          <a:xfrm>
            <a:off x="8685728" y="5004465"/>
            <a:ext cx="250390" cy="246221"/>
          </a:xfrm>
          <a:prstGeom prst="rect">
            <a:avLst/>
          </a:prstGeom>
          <a:noFill/>
        </p:spPr>
        <p:txBody>
          <a:bodyPr wrap="none" rtlCol="0">
            <a:spAutoFit/>
          </a:bodyPr>
          <a:lstStyle/>
          <a:p>
            <a:r>
              <a:rPr lang="en-US" sz="1000" dirty="0" smtClean="0"/>
              <a:t>7</a:t>
            </a:r>
            <a:endParaRPr lang="en-US" sz="1000" dirty="0"/>
          </a:p>
        </p:txBody>
      </p:sp>
      <p:graphicFrame>
        <p:nvGraphicFramePr>
          <p:cNvPr id="20" name="Diagram 19"/>
          <p:cNvGraphicFramePr/>
          <p:nvPr>
            <p:extLst>
              <p:ext uri="{D42A27DB-BD31-4B8C-83A1-F6EECF244321}">
                <p14:modId xmlns:p14="http://schemas.microsoft.com/office/powerpoint/2010/main" val="1506108452"/>
              </p:ext>
            </p:extLst>
          </p:nvPr>
        </p:nvGraphicFramePr>
        <p:xfrm>
          <a:off x="1043166" y="3766449"/>
          <a:ext cx="291429" cy="212595"/>
        </p:xfrm>
        <a:graphic>
          <a:graphicData uri="http://schemas.openxmlformats.org/drawingml/2006/diagram">
            <dgm:relIds xmlns:dgm="http://schemas.openxmlformats.org/drawingml/2006/diagram" xmlns:r="http://schemas.openxmlformats.org/officeDocument/2006/relationships" r:dm="rId36" r:lo="rId37" r:qs="rId38" r:cs="rId39"/>
          </a:graphicData>
        </a:graphic>
      </p:graphicFrame>
      <p:graphicFrame>
        <p:nvGraphicFramePr>
          <p:cNvPr id="22" name="Diagram 21"/>
          <p:cNvGraphicFramePr/>
          <p:nvPr>
            <p:extLst>
              <p:ext uri="{D42A27DB-BD31-4B8C-83A1-F6EECF244321}">
                <p14:modId xmlns:p14="http://schemas.microsoft.com/office/powerpoint/2010/main" val="3950813434"/>
              </p:ext>
            </p:extLst>
          </p:nvPr>
        </p:nvGraphicFramePr>
        <p:xfrm>
          <a:off x="2904700" y="3953155"/>
          <a:ext cx="209393" cy="221821"/>
        </p:xfrm>
        <a:graphic>
          <a:graphicData uri="http://schemas.openxmlformats.org/drawingml/2006/diagram">
            <dgm:relIds xmlns:dgm="http://schemas.openxmlformats.org/drawingml/2006/diagram" xmlns:r="http://schemas.openxmlformats.org/officeDocument/2006/relationships" r:dm="rId41" r:lo="rId42" r:qs="rId43" r:cs="rId44"/>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1000"/>
                                        <p:tgtEl>
                                          <p:spTgt spid="61"/>
                                        </p:tgtEl>
                                      </p:cBhvr>
                                    </p:animEffect>
                                    <p:anim calcmode="lin" valueType="num">
                                      <p:cBhvr>
                                        <p:cTn id="29" dur="1000" fill="hold"/>
                                        <p:tgtEl>
                                          <p:spTgt spid="61"/>
                                        </p:tgtEl>
                                        <p:attrNameLst>
                                          <p:attrName>ppt_x</p:attrName>
                                        </p:attrNameLst>
                                      </p:cBhvr>
                                      <p:tavLst>
                                        <p:tav tm="0">
                                          <p:val>
                                            <p:strVal val="#ppt_x"/>
                                          </p:val>
                                        </p:tav>
                                        <p:tav tm="100000">
                                          <p:val>
                                            <p:strVal val="#ppt_x"/>
                                          </p:val>
                                        </p:tav>
                                      </p:tavLst>
                                    </p:anim>
                                    <p:anim calcmode="lin" valueType="num">
                                      <p:cBhvr>
                                        <p:cTn id="30" dur="1000" fill="hold"/>
                                        <p:tgtEl>
                                          <p:spTgt spid="6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fade">
                                      <p:cBhvr>
                                        <p:cTn id="33" dur="1000"/>
                                        <p:tgtEl>
                                          <p:spTgt spid="78"/>
                                        </p:tgtEl>
                                      </p:cBhvr>
                                    </p:animEffect>
                                    <p:anim calcmode="lin" valueType="num">
                                      <p:cBhvr>
                                        <p:cTn id="34" dur="1000" fill="hold"/>
                                        <p:tgtEl>
                                          <p:spTgt spid="78"/>
                                        </p:tgtEl>
                                        <p:attrNameLst>
                                          <p:attrName>ppt_x</p:attrName>
                                        </p:attrNameLst>
                                      </p:cBhvr>
                                      <p:tavLst>
                                        <p:tav tm="0">
                                          <p:val>
                                            <p:strVal val="#ppt_x"/>
                                          </p:val>
                                        </p:tav>
                                        <p:tav tm="100000">
                                          <p:val>
                                            <p:strVal val="#ppt_x"/>
                                          </p:val>
                                        </p:tav>
                                      </p:tavLst>
                                    </p:anim>
                                    <p:anim calcmode="lin" valueType="num">
                                      <p:cBhvr>
                                        <p:cTn id="35" dur="1000" fill="hold"/>
                                        <p:tgtEl>
                                          <p:spTgt spid="7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fade">
                                      <p:cBhvr>
                                        <p:cTn id="38" dur="1000"/>
                                        <p:tgtEl>
                                          <p:spTgt spid="62"/>
                                        </p:tgtEl>
                                      </p:cBhvr>
                                    </p:animEffect>
                                    <p:anim calcmode="lin" valueType="num">
                                      <p:cBhvr>
                                        <p:cTn id="39" dur="1000" fill="hold"/>
                                        <p:tgtEl>
                                          <p:spTgt spid="62"/>
                                        </p:tgtEl>
                                        <p:attrNameLst>
                                          <p:attrName>ppt_x</p:attrName>
                                        </p:attrNameLst>
                                      </p:cBhvr>
                                      <p:tavLst>
                                        <p:tav tm="0">
                                          <p:val>
                                            <p:strVal val="#ppt_x"/>
                                          </p:val>
                                        </p:tav>
                                        <p:tav tm="100000">
                                          <p:val>
                                            <p:strVal val="#ppt_x"/>
                                          </p:val>
                                        </p:tav>
                                      </p:tavLst>
                                    </p:anim>
                                    <p:anim calcmode="lin" valueType="num">
                                      <p:cBhvr>
                                        <p:cTn id="40" dur="1000" fill="hold"/>
                                        <p:tgtEl>
                                          <p:spTgt spid="6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79"/>
                                        </p:tgtEl>
                                        <p:attrNameLst>
                                          <p:attrName>style.visibility</p:attrName>
                                        </p:attrNameLst>
                                      </p:cBhvr>
                                      <p:to>
                                        <p:strVal val="visible"/>
                                      </p:to>
                                    </p:set>
                                    <p:animEffect transition="in" filter="fade">
                                      <p:cBhvr>
                                        <p:cTn id="43" dur="1000"/>
                                        <p:tgtEl>
                                          <p:spTgt spid="79"/>
                                        </p:tgtEl>
                                      </p:cBhvr>
                                    </p:animEffect>
                                    <p:anim calcmode="lin" valueType="num">
                                      <p:cBhvr>
                                        <p:cTn id="44" dur="1000" fill="hold"/>
                                        <p:tgtEl>
                                          <p:spTgt spid="79"/>
                                        </p:tgtEl>
                                        <p:attrNameLst>
                                          <p:attrName>ppt_x</p:attrName>
                                        </p:attrNameLst>
                                      </p:cBhvr>
                                      <p:tavLst>
                                        <p:tav tm="0">
                                          <p:val>
                                            <p:strVal val="#ppt_x"/>
                                          </p:val>
                                        </p:tav>
                                        <p:tav tm="100000">
                                          <p:val>
                                            <p:strVal val="#ppt_x"/>
                                          </p:val>
                                        </p:tav>
                                      </p:tavLst>
                                    </p:anim>
                                    <p:anim calcmode="lin" valueType="num">
                                      <p:cBhvr>
                                        <p:cTn id="45" dur="1000" fill="hold"/>
                                        <p:tgtEl>
                                          <p:spTgt spid="7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1000"/>
                                        <p:tgtEl>
                                          <p:spTgt spid="69"/>
                                        </p:tgtEl>
                                      </p:cBhvr>
                                    </p:animEffect>
                                    <p:anim calcmode="lin" valueType="num">
                                      <p:cBhvr>
                                        <p:cTn id="49" dur="1000" fill="hold"/>
                                        <p:tgtEl>
                                          <p:spTgt spid="69"/>
                                        </p:tgtEl>
                                        <p:attrNameLst>
                                          <p:attrName>ppt_x</p:attrName>
                                        </p:attrNameLst>
                                      </p:cBhvr>
                                      <p:tavLst>
                                        <p:tav tm="0">
                                          <p:val>
                                            <p:strVal val="#ppt_x"/>
                                          </p:val>
                                        </p:tav>
                                        <p:tav tm="100000">
                                          <p:val>
                                            <p:strVal val="#ppt_x"/>
                                          </p:val>
                                        </p:tav>
                                      </p:tavLst>
                                    </p:anim>
                                    <p:anim calcmode="lin" valueType="num">
                                      <p:cBhvr>
                                        <p:cTn id="50" dur="1000" fill="hold"/>
                                        <p:tgtEl>
                                          <p:spTgt spid="6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fade">
                                      <p:cBhvr>
                                        <p:cTn id="53" dur="1000"/>
                                        <p:tgtEl>
                                          <p:spTgt spid="80"/>
                                        </p:tgtEl>
                                      </p:cBhvr>
                                    </p:animEffect>
                                    <p:anim calcmode="lin" valueType="num">
                                      <p:cBhvr>
                                        <p:cTn id="54" dur="1000" fill="hold"/>
                                        <p:tgtEl>
                                          <p:spTgt spid="80"/>
                                        </p:tgtEl>
                                        <p:attrNameLst>
                                          <p:attrName>ppt_x</p:attrName>
                                        </p:attrNameLst>
                                      </p:cBhvr>
                                      <p:tavLst>
                                        <p:tav tm="0">
                                          <p:val>
                                            <p:strVal val="#ppt_x"/>
                                          </p:val>
                                        </p:tav>
                                        <p:tav tm="100000">
                                          <p:val>
                                            <p:strVal val="#ppt_x"/>
                                          </p:val>
                                        </p:tav>
                                      </p:tavLst>
                                    </p:anim>
                                    <p:anim calcmode="lin" valueType="num">
                                      <p:cBhvr>
                                        <p:cTn id="55"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arn(inVertical)">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1000"/>
                                        <p:tgtEl>
                                          <p:spTgt spid="3"/>
                                        </p:tgtEl>
                                      </p:cBhvr>
                                    </p:animEffect>
                                    <p:anim calcmode="lin" valueType="num">
                                      <p:cBhvr>
                                        <p:cTn id="66" dur="1000" fill="hold"/>
                                        <p:tgtEl>
                                          <p:spTgt spid="3"/>
                                        </p:tgtEl>
                                        <p:attrNameLst>
                                          <p:attrName>ppt_x</p:attrName>
                                        </p:attrNameLst>
                                      </p:cBhvr>
                                      <p:tavLst>
                                        <p:tav tm="0">
                                          <p:val>
                                            <p:strVal val="#ppt_x"/>
                                          </p:val>
                                        </p:tav>
                                        <p:tav tm="100000">
                                          <p:val>
                                            <p:strVal val="#ppt_x"/>
                                          </p:val>
                                        </p:tav>
                                      </p:tavLst>
                                    </p:anim>
                                    <p:anim calcmode="lin" valueType="num">
                                      <p:cBhvr>
                                        <p:cTn id="67" dur="1000" fill="hold"/>
                                        <p:tgtEl>
                                          <p:spTgt spid="3"/>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1000"/>
                                        <p:tgtEl>
                                          <p:spTgt spid="11"/>
                                        </p:tgtEl>
                                      </p:cBhvr>
                                    </p:animEffect>
                                    <p:anim calcmode="lin" valueType="num">
                                      <p:cBhvr>
                                        <p:cTn id="71" dur="1000" fill="hold"/>
                                        <p:tgtEl>
                                          <p:spTgt spid="11"/>
                                        </p:tgtEl>
                                        <p:attrNameLst>
                                          <p:attrName>ppt_x</p:attrName>
                                        </p:attrNameLst>
                                      </p:cBhvr>
                                      <p:tavLst>
                                        <p:tav tm="0">
                                          <p:val>
                                            <p:strVal val="#ppt_x"/>
                                          </p:val>
                                        </p:tav>
                                        <p:tav tm="100000">
                                          <p:val>
                                            <p:strVal val="#ppt_x"/>
                                          </p:val>
                                        </p:tav>
                                      </p:tavLst>
                                    </p:anim>
                                    <p:anim calcmode="lin" valueType="num">
                                      <p:cBhvr>
                                        <p:cTn id="72" dur="1000" fill="hold"/>
                                        <p:tgtEl>
                                          <p:spTgt spid="11"/>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1000"/>
                                        <p:tgtEl>
                                          <p:spTgt spid="5"/>
                                        </p:tgtEl>
                                      </p:cBhvr>
                                    </p:animEffect>
                                    <p:anim calcmode="lin" valueType="num">
                                      <p:cBhvr>
                                        <p:cTn id="76" dur="1000" fill="hold"/>
                                        <p:tgtEl>
                                          <p:spTgt spid="5"/>
                                        </p:tgtEl>
                                        <p:attrNameLst>
                                          <p:attrName>ppt_x</p:attrName>
                                        </p:attrNameLst>
                                      </p:cBhvr>
                                      <p:tavLst>
                                        <p:tav tm="0">
                                          <p:val>
                                            <p:strVal val="#ppt_x"/>
                                          </p:val>
                                        </p:tav>
                                        <p:tav tm="100000">
                                          <p:val>
                                            <p:strVal val="#ppt_x"/>
                                          </p:val>
                                        </p:tav>
                                      </p:tavLst>
                                    </p:anim>
                                    <p:anim calcmode="lin" valueType="num">
                                      <p:cBhvr>
                                        <p:cTn id="77" dur="1000" fill="hold"/>
                                        <p:tgtEl>
                                          <p:spTgt spid="5"/>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1000"/>
                                        <p:tgtEl>
                                          <p:spTgt spid="13"/>
                                        </p:tgtEl>
                                      </p:cBhvr>
                                    </p:animEffect>
                                    <p:anim calcmode="lin" valueType="num">
                                      <p:cBhvr>
                                        <p:cTn id="81" dur="1000" fill="hold"/>
                                        <p:tgtEl>
                                          <p:spTgt spid="13"/>
                                        </p:tgtEl>
                                        <p:attrNameLst>
                                          <p:attrName>ppt_x</p:attrName>
                                        </p:attrNameLst>
                                      </p:cBhvr>
                                      <p:tavLst>
                                        <p:tav tm="0">
                                          <p:val>
                                            <p:strVal val="#ppt_x"/>
                                          </p:val>
                                        </p:tav>
                                        <p:tav tm="100000">
                                          <p:val>
                                            <p:strVal val="#ppt_x"/>
                                          </p:val>
                                        </p:tav>
                                      </p:tavLst>
                                    </p:anim>
                                    <p:anim calcmode="lin" valueType="num">
                                      <p:cBhvr>
                                        <p:cTn id="82" dur="1000" fill="hold"/>
                                        <p:tgtEl>
                                          <p:spTgt spid="13"/>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1000"/>
                                        <p:tgtEl>
                                          <p:spTgt spid="7"/>
                                        </p:tgtEl>
                                      </p:cBhvr>
                                    </p:animEffect>
                                    <p:anim calcmode="lin" valueType="num">
                                      <p:cBhvr>
                                        <p:cTn id="86" dur="1000" fill="hold"/>
                                        <p:tgtEl>
                                          <p:spTgt spid="7"/>
                                        </p:tgtEl>
                                        <p:attrNameLst>
                                          <p:attrName>ppt_x</p:attrName>
                                        </p:attrNameLst>
                                      </p:cBhvr>
                                      <p:tavLst>
                                        <p:tav tm="0">
                                          <p:val>
                                            <p:strVal val="#ppt_x"/>
                                          </p:val>
                                        </p:tav>
                                        <p:tav tm="100000">
                                          <p:val>
                                            <p:strVal val="#ppt_x"/>
                                          </p:val>
                                        </p:tav>
                                      </p:tavLst>
                                    </p:anim>
                                    <p:anim calcmode="lin" valueType="num">
                                      <p:cBhvr>
                                        <p:cTn id="87" dur="1000" fill="hold"/>
                                        <p:tgtEl>
                                          <p:spTgt spid="7"/>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1000"/>
                                        <p:tgtEl>
                                          <p:spTgt spid="9"/>
                                        </p:tgtEl>
                                      </p:cBhvr>
                                    </p:animEffect>
                                    <p:anim calcmode="lin" valueType="num">
                                      <p:cBhvr>
                                        <p:cTn id="91" dur="1000" fill="hold"/>
                                        <p:tgtEl>
                                          <p:spTgt spid="9"/>
                                        </p:tgtEl>
                                        <p:attrNameLst>
                                          <p:attrName>ppt_x</p:attrName>
                                        </p:attrNameLst>
                                      </p:cBhvr>
                                      <p:tavLst>
                                        <p:tav tm="0">
                                          <p:val>
                                            <p:strVal val="#ppt_x"/>
                                          </p:val>
                                        </p:tav>
                                        <p:tav tm="100000">
                                          <p:val>
                                            <p:strVal val="#ppt_x"/>
                                          </p:val>
                                        </p:tav>
                                      </p:tavLst>
                                    </p:anim>
                                    <p:anim calcmode="lin" valueType="num">
                                      <p:cBhvr>
                                        <p:cTn id="9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wipe(down)">
                                      <p:cBhvr>
                                        <p:cTn id="97" dur="500"/>
                                        <p:tgtEl>
                                          <p:spTgt spid="22"/>
                                        </p:tgtEl>
                                      </p:cBhvr>
                                    </p:animEffect>
                                  </p:childTnLst>
                                </p:cTn>
                              </p:par>
                              <p:par>
                                <p:cTn id="98" presetID="22" presetClass="entr" presetSubtype="4" fill="hold" nodeType="with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wipe(down)">
                                      <p:cBhvr>
                                        <p:cTn id="100" dur="500"/>
                                        <p:tgtEl>
                                          <p:spTgt spid="15"/>
                                        </p:tgtEl>
                                      </p:cBhvr>
                                    </p:animEffect>
                                  </p:childTnLst>
                                </p:cTn>
                              </p:par>
                              <p:par>
                                <p:cTn id="101" presetID="22" presetClass="entr" presetSubtype="4" fill="hold" nodeType="with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wipe(down)">
                                      <p:cBhvr>
                                        <p:cTn id="103" dur="500"/>
                                        <p:tgtEl>
                                          <p:spTgt spid="14"/>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wipe(down)">
                                      <p:cBhvr>
                                        <p:cTn id="106" dur="500"/>
                                        <p:tgtEl>
                                          <p:spTgt spid="17"/>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wipe(down)">
                                      <p:cBhvr>
                                        <p:cTn id="109" dur="500"/>
                                        <p:tgtEl>
                                          <p:spTgt spid="18"/>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wipe(down)">
                                      <p:cBhvr>
                                        <p:cTn id="1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0" grpId="0"/>
      <p:bldGraphic spid="7" grpId="0">
        <p:bldAsOne/>
      </p:bldGraphic>
      <p:bldGraphic spid="9" grpId="0">
        <p:bldAsOne/>
      </p:bldGraphic>
      <p:bldP spid="11" grpId="0"/>
      <p:bldP spid="13" grpId="0"/>
      <p:bldP spid="17" grpId="0"/>
      <p:bldP spid="18" grpId="0"/>
      <p:bldGraphic spid="20" grpId="0">
        <p:bldAsOne/>
      </p:bldGraphic>
      <p:bldGraphic spid="2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03172"/>
            <a:ext cx="8382000" cy="276999"/>
          </a:xfrm>
        </p:spPr>
        <p:txBody>
          <a:bodyPr/>
          <a:lstStyle/>
          <a:p>
            <a:pPr algn="r" rtl="1"/>
            <a:r>
              <a:rPr lang="fa-IR" sz="2000" dirty="0" smtClean="0"/>
              <a:t>نمونه ای از مکان های امن و نا امن(جرم خیز) در محله</a:t>
            </a:r>
            <a:endParaRPr lang="en-US" sz="20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241" t="3980" r="6704" b="2494"/>
          <a:stretch/>
        </p:blipFill>
        <p:spPr>
          <a:xfrm>
            <a:off x="2980366" y="860751"/>
            <a:ext cx="3823882" cy="4199565"/>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209437"/>
            <a:ext cx="2479101" cy="145408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3512436"/>
            <a:ext cx="2479102" cy="154788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101" y="1769578"/>
            <a:ext cx="2468315" cy="163679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101" y="5210495"/>
            <a:ext cx="2468315" cy="1612438"/>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9757" y="5176124"/>
            <a:ext cx="2745453" cy="159283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80366" y="5194899"/>
            <a:ext cx="3031794" cy="1592836"/>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8264" y="1827745"/>
            <a:ext cx="1986299" cy="3232571"/>
          </a:xfrm>
          <a:prstGeom prst="rect">
            <a:avLst/>
          </a:prstGeom>
        </p:spPr>
      </p:pic>
      <p:sp>
        <p:nvSpPr>
          <p:cNvPr id="11" name="Oval 10"/>
          <p:cNvSpPr/>
          <p:nvPr/>
        </p:nvSpPr>
        <p:spPr bwMode="auto">
          <a:xfrm>
            <a:off x="8420085" y="784705"/>
            <a:ext cx="328379" cy="340039"/>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 name="Oval 11"/>
          <p:cNvSpPr/>
          <p:nvPr/>
        </p:nvSpPr>
        <p:spPr bwMode="auto">
          <a:xfrm>
            <a:off x="8420085" y="1240552"/>
            <a:ext cx="360040" cy="316240"/>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 name="TextBox 12"/>
          <p:cNvSpPr txBox="1"/>
          <p:nvPr/>
        </p:nvSpPr>
        <p:spPr>
          <a:xfrm>
            <a:off x="7542484" y="860751"/>
            <a:ext cx="814647" cy="369332"/>
          </a:xfrm>
          <a:prstGeom prst="rect">
            <a:avLst/>
          </a:prstGeom>
          <a:noFill/>
        </p:spPr>
        <p:txBody>
          <a:bodyPr wrap="none" rtlCol="0">
            <a:spAutoFit/>
          </a:bodyPr>
          <a:lstStyle/>
          <a:p>
            <a:pPr algn="r" rtl="1"/>
            <a:r>
              <a:rPr lang="fa-IR" dirty="0" smtClean="0"/>
              <a:t>نقاط امن</a:t>
            </a:r>
            <a:endParaRPr lang="en-US" dirty="0"/>
          </a:p>
        </p:txBody>
      </p:sp>
      <p:sp>
        <p:nvSpPr>
          <p:cNvPr id="14" name="TextBox 13"/>
          <p:cNvSpPr txBox="1"/>
          <p:nvPr/>
        </p:nvSpPr>
        <p:spPr>
          <a:xfrm>
            <a:off x="7199879" y="1241499"/>
            <a:ext cx="1220206" cy="369332"/>
          </a:xfrm>
          <a:prstGeom prst="rect">
            <a:avLst/>
          </a:prstGeom>
          <a:noFill/>
        </p:spPr>
        <p:txBody>
          <a:bodyPr wrap="none" rtlCol="0">
            <a:spAutoFit/>
          </a:bodyPr>
          <a:lstStyle/>
          <a:p>
            <a:r>
              <a:rPr lang="fa-IR" dirty="0" smtClean="0"/>
              <a:t>نقاط جرم خیز</a:t>
            </a:r>
            <a:endParaRPr lang="en-US" dirty="0"/>
          </a:p>
        </p:txBody>
      </p:sp>
      <p:graphicFrame>
        <p:nvGraphicFramePr>
          <p:cNvPr id="16" name="Diagram 15"/>
          <p:cNvGraphicFramePr/>
          <p:nvPr>
            <p:extLst>
              <p:ext uri="{D42A27DB-BD31-4B8C-83A1-F6EECF244321}">
                <p14:modId xmlns:p14="http://schemas.microsoft.com/office/powerpoint/2010/main" val="1144068545"/>
              </p:ext>
            </p:extLst>
          </p:nvPr>
        </p:nvGraphicFramePr>
        <p:xfrm>
          <a:off x="4572000" y="1605351"/>
          <a:ext cx="235676" cy="16422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17" name="Group 16"/>
          <p:cNvGrpSpPr/>
          <p:nvPr/>
        </p:nvGrpSpPr>
        <p:grpSpPr>
          <a:xfrm>
            <a:off x="4182138" y="2276872"/>
            <a:ext cx="164098" cy="164098"/>
            <a:chOff x="35788" y="64"/>
            <a:chExt cx="164098" cy="164098"/>
          </a:xfrm>
        </p:grpSpPr>
        <p:sp>
          <p:nvSpPr>
            <p:cNvPr id="18" name="Oval 17"/>
            <p:cNvSpPr/>
            <p:nvPr/>
          </p:nvSpPr>
          <p:spPr>
            <a:xfrm>
              <a:off x="35788" y="64"/>
              <a:ext cx="164098" cy="164098"/>
            </a:xfrm>
            <a:prstGeom prst="ellipse">
              <a:avLst/>
            </a:prstGeom>
          </p:spPr>
          <p:style>
            <a:lnRef idx="0">
              <a:schemeClr val="lt1">
                <a:hueOff val="0"/>
                <a:satOff val="0"/>
                <a:lumOff val="0"/>
                <a:alphaOff val="0"/>
              </a:schemeClr>
            </a:lnRef>
            <a:fillRef idx="3">
              <a:schemeClr val="accent4">
                <a:shade val="50000"/>
                <a:hueOff val="0"/>
                <a:satOff val="0"/>
                <a:lumOff val="0"/>
                <a:alphaOff val="0"/>
              </a:schemeClr>
            </a:fillRef>
            <a:effectRef idx="2">
              <a:schemeClr val="accent4">
                <a:shade val="50000"/>
                <a:hueOff val="0"/>
                <a:satOff val="0"/>
                <a:lumOff val="0"/>
                <a:alphaOff val="0"/>
              </a:schemeClr>
            </a:effectRef>
            <a:fontRef idx="minor">
              <a:schemeClr val="lt1"/>
            </a:fontRef>
          </p:style>
        </p:sp>
        <p:sp>
          <p:nvSpPr>
            <p:cNvPr id="19" name="Oval 4"/>
            <p:cNvSpPr/>
            <p:nvPr/>
          </p:nvSpPr>
          <p:spPr>
            <a:xfrm>
              <a:off x="59820" y="24096"/>
              <a:ext cx="116034" cy="11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311150" rtl="0">
                <a:lnSpc>
                  <a:spcPct val="90000"/>
                </a:lnSpc>
                <a:spcBef>
                  <a:spcPct val="0"/>
                </a:spcBef>
                <a:spcAft>
                  <a:spcPct val="35000"/>
                </a:spcAft>
              </a:pPr>
              <a:r>
                <a:rPr lang="fa-IR" sz="700" dirty="0"/>
                <a:t>2</a:t>
              </a:r>
              <a:endParaRPr lang="en-US" sz="700" kern="1200" dirty="0"/>
            </a:p>
          </p:txBody>
        </p:sp>
      </p:grpSp>
      <p:sp>
        <p:nvSpPr>
          <p:cNvPr id="20" name="Oval 4"/>
          <p:cNvSpPr/>
          <p:nvPr/>
        </p:nvSpPr>
        <p:spPr>
          <a:xfrm>
            <a:off x="4358570" y="2453304"/>
            <a:ext cx="116034" cy="11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311150" rtl="0">
              <a:lnSpc>
                <a:spcPct val="90000"/>
              </a:lnSpc>
              <a:spcBef>
                <a:spcPct val="0"/>
              </a:spcBef>
              <a:spcAft>
                <a:spcPct val="35000"/>
              </a:spcAft>
            </a:pPr>
            <a:r>
              <a:rPr lang="fa-IR" sz="700" dirty="0"/>
              <a:t>2</a:t>
            </a:r>
            <a:endParaRPr lang="en-US" sz="700" kern="1200" dirty="0"/>
          </a:p>
        </p:txBody>
      </p:sp>
      <p:grpSp>
        <p:nvGrpSpPr>
          <p:cNvPr id="22" name="Group 21"/>
          <p:cNvGrpSpPr/>
          <p:nvPr/>
        </p:nvGrpSpPr>
        <p:grpSpPr>
          <a:xfrm>
            <a:off x="3851920" y="2684742"/>
            <a:ext cx="164098" cy="164098"/>
            <a:chOff x="35788" y="64"/>
            <a:chExt cx="164098" cy="164098"/>
          </a:xfrm>
        </p:grpSpPr>
        <p:sp>
          <p:nvSpPr>
            <p:cNvPr id="23" name="Oval 22"/>
            <p:cNvSpPr/>
            <p:nvPr/>
          </p:nvSpPr>
          <p:spPr>
            <a:xfrm>
              <a:off x="35788" y="64"/>
              <a:ext cx="164098" cy="164098"/>
            </a:xfrm>
            <a:prstGeom prst="ellipse">
              <a:avLst/>
            </a:prstGeom>
          </p:spPr>
          <p:style>
            <a:lnRef idx="0">
              <a:schemeClr val="lt1">
                <a:hueOff val="0"/>
                <a:satOff val="0"/>
                <a:lumOff val="0"/>
                <a:alphaOff val="0"/>
              </a:schemeClr>
            </a:lnRef>
            <a:fillRef idx="3">
              <a:schemeClr val="accent4">
                <a:shade val="50000"/>
                <a:hueOff val="0"/>
                <a:satOff val="0"/>
                <a:lumOff val="0"/>
                <a:alphaOff val="0"/>
              </a:schemeClr>
            </a:fillRef>
            <a:effectRef idx="2">
              <a:schemeClr val="accent4">
                <a:shade val="50000"/>
                <a:hueOff val="0"/>
                <a:satOff val="0"/>
                <a:lumOff val="0"/>
                <a:alphaOff val="0"/>
              </a:schemeClr>
            </a:effectRef>
            <a:fontRef idx="minor">
              <a:schemeClr val="lt1"/>
            </a:fontRef>
          </p:style>
        </p:sp>
        <p:sp>
          <p:nvSpPr>
            <p:cNvPr id="24" name="Oval 4"/>
            <p:cNvSpPr/>
            <p:nvPr/>
          </p:nvSpPr>
          <p:spPr>
            <a:xfrm>
              <a:off x="59820" y="24096"/>
              <a:ext cx="116034" cy="11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311150" rtl="0">
                <a:lnSpc>
                  <a:spcPct val="90000"/>
                </a:lnSpc>
                <a:spcBef>
                  <a:spcPct val="0"/>
                </a:spcBef>
                <a:spcAft>
                  <a:spcPct val="35000"/>
                </a:spcAft>
              </a:pPr>
              <a:r>
                <a:rPr lang="fa-IR" sz="700" dirty="0" smtClean="0"/>
                <a:t>3</a:t>
              </a:r>
              <a:endParaRPr lang="en-US" sz="700" kern="1200" dirty="0"/>
            </a:p>
          </p:txBody>
        </p:sp>
      </p:grpSp>
      <p:grpSp>
        <p:nvGrpSpPr>
          <p:cNvPr id="25" name="Group 24"/>
          <p:cNvGrpSpPr/>
          <p:nvPr/>
        </p:nvGrpSpPr>
        <p:grpSpPr>
          <a:xfrm>
            <a:off x="5220072" y="3068960"/>
            <a:ext cx="164098" cy="164098"/>
            <a:chOff x="35788" y="64"/>
            <a:chExt cx="164098" cy="164098"/>
          </a:xfrm>
        </p:grpSpPr>
        <p:sp>
          <p:nvSpPr>
            <p:cNvPr id="26" name="Oval 25"/>
            <p:cNvSpPr/>
            <p:nvPr/>
          </p:nvSpPr>
          <p:spPr>
            <a:xfrm>
              <a:off x="35788" y="64"/>
              <a:ext cx="164098" cy="164098"/>
            </a:xfrm>
            <a:prstGeom prst="ellipse">
              <a:avLst/>
            </a:prstGeom>
          </p:spPr>
          <p:style>
            <a:lnRef idx="0">
              <a:schemeClr val="lt1">
                <a:hueOff val="0"/>
                <a:satOff val="0"/>
                <a:lumOff val="0"/>
                <a:alphaOff val="0"/>
              </a:schemeClr>
            </a:lnRef>
            <a:fillRef idx="3">
              <a:schemeClr val="accent4">
                <a:shade val="50000"/>
                <a:hueOff val="0"/>
                <a:satOff val="0"/>
                <a:lumOff val="0"/>
                <a:alphaOff val="0"/>
              </a:schemeClr>
            </a:fillRef>
            <a:effectRef idx="2">
              <a:schemeClr val="accent4">
                <a:shade val="50000"/>
                <a:hueOff val="0"/>
                <a:satOff val="0"/>
                <a:lumOff val="0"/>
                <a:alphaOff val="0"/>
              </a:schemeClr>
            </a:effectRef>
            <a:fontRef idx="minor">
              <a:schemeClr val="lt1"/>
            </a:fontRef>
          </p:style>
        </p:sp>
        <p:sp>
          <p:nvSpPr>
            <p:cNvPr id="27" name="Oval 4"/>
            <p:cNvSpPr/>
            <p:nvPr/>
          </p:nvSpPr>
          <p:spPr>
            <a:xfrm>
              <a:off x="59820" y="24096"/>
              <a:ext cx="116034" cy="11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311150" rtl="0">
                <a:lnSpc>
                  <a:spcPct val="90000"/>
                </a:lnSpc>
                <a:spcBef>
                  <a:spcPct val="0"/>
                </a:spcBef>
                <a:spcAft>
                  <a:spcPct val="35000"/>
                </a:spcAft>
              </a:pPr>
              <a:r>
                <a:rPr lang="fa-IR" sz="700" dirty="0"/>
                <a:t>4</a:t>
              </a:r>
              <a:endParaRPr lang="en-US" sz="700" kern="1200" dirty="0"/>
            </a:p>
          </p:txBody>
        </p:sp>
      </p:grpSp>
      <p:graphicFrame>
        <p:nvGraphicFramePr>
          <p:cNvPr id="31" name="Diagram 30"/>
          <p:cNvGraphicFramePr/>
          <p:nvPr>
            <p:extLst>
              <p:ext uri="{D42A27DB-BD31-4B8C-83A1-F6EECF244321}">
                <p14:modId xmlns:p14="http://schemas.microsoft.com/office/powerpoint/2010/main" val="2354756284"/>
              </p:ext>
            </p:extLst>
          </p:nvPr>
        </p:nvGraphicFramePr>
        <p:xfrm>
          <a:off x="5909769" y="2587977"/>
          <a:ext cx="259988" cy="16372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33" name="Diagram 32"/>
          <p:cNvGraphicFramePr/>
          <p:nvPr>
            <p:extLst>
              <p:ext uri="{D42A27DB-BD31-4B8C-83A1-F6EECF244321}">
                <p14:modId xmlns:p14="http://schemas.microsoft.com/office/powerpoint/2010/main" val="3497264796"/>
              </p:ext>
            </p:extLst>
          </p:nvPr>
        </p:nvGraphicFramePr>
        <p:xfrm>
          <a:off x="5508104" y="3933056"/>
          <a:ext cx="216024" cy="144016"/>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35" name="Diagram 34"/>
          <p:cNvGraphicFramePr/>
          <p:nvPr>
            <p:extLst>
              <p:ext uri="{D42A27DB-BD31-4B8C-83A1-F6EECF244321}">
                <p14:modId xmlns:p14="http://schemas.microsoft.com/office/powerpoint/2010/main" val="762310283"/>
              </p:ext>
            </p:extLst>
          </p:nvPr>
        </p:nvGraphicFramePr>
        <p:xfrm>
          <a:off x="5923350" y="2204863"/>
          <a:ext cx="246407" cy="154057"/>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graphicFrame>
        <p:nvGraphicFramePr>
          <p:cNvPr id="38" name="Diagram 37"/>
          <p:cNvGraphicFramePr/>
          <p:nvPr>
            <p:extLst>
              <p:ext uri="{D42A27DB-BD31-4B8C-83A1-F6EECF244321}">
                <p14:modId xmlns:p14="http://schemas.microsoft.com/office/powerpoint/2010/main" val="1897382010"/>
              </p:ext>
            </p:extLst>
          </p:nvPr>
        </p:nvGraphicFramePr>
        <p:xfrm>
          <a:off x="4950392" y="2684742"/>
          <a:ext cx="269680" cy="164098"/>
        </p:xfrm>
        <a:graphic>
          <a:graphicData uri="http://schemas.openxmlformats.org/drawingml/2006/diagram">
            <dgm:relIds xmlns:dgm="http://schemas.openxmlformats.org/drawingml/2006/diagram" xmlns:r="http://schemas.openxmlformats.org/officeDocument/2006/relationships" r:dm="rId30" r:lo="rId31" r:qs="rId32" r:cs="rId33"/>
          </a:graphicData>
        </a:graphic>
      </p:graphicFrame>
      <p:graphicFrame>
        <p:nvGraphicFramePr>
          <p:cNvPr id="41" name="Diagram 40"/>
          <p:cNvGraphicFramePr/>
          <p:nvPr>
            <p:extLst>
              <p:ext uri="{D42A27DB-BD31-4B8C-83A1-F6EECF244321}">
                <p14:modId xmlns:p14="http://schemas.microsoft.com/office/powerpoint/2010/main" val="774274933"/>
              </p:ext>
            </p:extLst>
          </p:nvPr>
        </p:nvGraphicFramePr>
        <p:xfrm>
          <a:off x="5436096" y="3645024"/>
          <a:ext cx="216024" cy="144016"/>
        </p:xfrm>
        <a:graphic>
          <a:graphicData uri="http://schemas.openxmlformats.org/drawingml/2006/diagram">
            <dgm:relIds xmlns:dgm="http://schemas.openxmlformats.org/drawingml/2006/diagram" xmlns:r="http://schemas.openxmlformats.org/officeDocument/2006/relationships" r:dm="rId35" r:lo="rId36" r:qs="rId37" r:cs="rId38"/>
          </a:graphicData>
        </a:graphic>
      </p:graphicFrame>
      <p:sp>
        <p:nvSpPr>
          <p:cNvPr id="42" name="TextBox 41"/>
          <p:cNvSpPr txBox="1"/>
          <p:nvPr/>
        </p:nvSpPr>
        <p:spPr>
          <a:xfrm>
            <a:off x="395536" y="293428"/>
            <a:ext cx="263214" cy="276999"/>
          </a:xfrm>
          <a:prstGeom prst="rect">
            <a:avLst/>
          </a:prstGeom>
          <a:noFill/>
        </p:spPr>
        <p:txBody>
          <a:bodyPr wrap="none" rtlCol="0">
            <a:spAutoFit/>
          </a:bodyPr>
          <a:lstStyle/>
          <a:p>
            <a:r>
              <a:rPr lang="en-US" sz="1200" dirty="0">
                <a:solidFill>
                  <a:srgbClr val="00B050"/>
                </a:solidFill>
              </a:rPr>
              <a:t>1</a:t>
            </a:r>
          </a:p>
        </p:txBody>
      </p:sp>
      <p:sp>
        <p:nvSpPr>
          <p:cNvPr id="43" name="TextBox 42"/>
          <p:cNvSpPr txBox="1"/>
          <p:nvPr/>
        </p:nvSpPr>
        <p:spPr>
          <a:xfrm>
            <a:off x="422829" y="1848396"/>
            <a:ext cx="263214" cy="276999"/>
          </a:xfrm>
          <a:prstGeom prst="rect">
            <a:avLst/>
          </a:prstGeom>
          <a:noFill/>
        </p:spPr>
        <p:txBody>
          <a:bodyPr wrap="none" rtlCol="0">
            <a:spAutoFit/>
          </a:bodyPr>
          <a:lstStyle/>
          <a:p>
            <a:r>
              <a:rPr lang="en-US" sz="1200" dirty="0" smtClean="0">
                <a:solidFill>
                  <a:srgbClr val="00B050"/>
                </a:solidFill>
              </a:rPr>
              <a:t>2</a:t>
            </a:r>
            <a:endParaRPr lang="en-US" sz="1200" dirty="0">
              <a:solidFill>
                <a:srgbClr val="00B050"/>
              </a:solidFill>
            </a:endParaRPr>
          </a:p>
        </p:txBody>
      </p:sp>
      <p:sp>
        <p:nvSpPr>
          <p:cNvPr id="44" name="TextBox 43"/>
          <p:cNvSpPr txBox="1"/>
          <p:nvPr/>
        </p:nvSpPr>
        <p:spPr>
          <a:xfrm>
            <a:off x="422829" y="3560163"/>
            <a:ext cx="263214" cy="276999"/>
          </a:xfrm>
          <a:prstGeom prst="rect">
            <a:avLst/>
          </a:prstGeom>
          <a:noFill/>
        </p:spPr>
        <p:txBody>
          <a:bodyPr wrap="none" rtlCol="0">
            <a:spAutoFit/>
          </a:bodyPr>
          <a:lstStyle/>
          <a:p>
            <a:r>
              <a:rPr lang="en-US" sz="1200" dirty="0" smtClean="0">
                <a:solidFill>
                  <a:srgbClr val="00B050"/>
                </a:solidFill>
              </a:rPr>
              <a:t>2</a:t>
            </a:r>
            <a:endParaRPr lang="en-US" sz="1200" dirty="0">
              <a:solidFill>
                <a:srgbClr val="00B050"/>
              </a:solidFill>
            </a:endParaRPr>
          </a:p>
        </p:txBody>
      </p:sp>
      <p:sp>
        <p:nvSpPr>
          <p:cNvPr id="45" name="TextBox 44"/>
          <p:cNvSpPr txBox="1"/>
          <p:nvPr/>
        </p:nvSpPr>
        <p:spPr>
          <a:xfrm>
            <a:off x="422829" y="5364282"/>
            <a:ext cx="263214" cy="276999"/>
          </a:xfrm>
          <a:prstGeom prst="rect">
            <a:avLst/>
          </a:prstGeom>
          <a:noFill/>
        </p:spPr>
        <p:txBody>
          <a:bodyPr wrap="none" rtlCol="0">
            <a:spAutoFit/>
          </a:bodyPr>
          <a:lstStyle/>
          <a:p>
            <a:r>
              <a:rPr lang="en-US" sz="1200" dirty="0" smtClean="0">
                <a:solidFill>
                  <a:srgbClr val="00B050"/>
                </a:solidFill>
              </a:rPr>
              <a:t>3</a:t>
            </a:r>
            <a:endParaRPr lang="en-US" sz="1200" dirty="0">
              <a:solidFill>
                <a:srgbClr val="00B050"/>
              </a:solidFill>
            </a:endParaRPr>
          </a:p>
        </p:txBody>
      </p:sp>
      <p:sp>
        <p:nvSpPr>
          <p:cNvPr id="46" name="TextBox 45"/>
          <p:cNvSpPr txBox="1"/>
          <p:nvPr/>
        </p:nvSpPr>
        <p:spPr>
          <a:xfrm>
            <a:off x="8584274" y="5277042"/>
            <a:ext cx="263214" cy="276999"/>
          </a:xfrm>
          <a:prstGeom prst="rect">
            <a:avLst/>
          </a:prstGeom>
          <a:noFill/>
        </p:spPr>
        <p:txBody>
          <a:bodyPr wrap="none" rtlCol="0">
            <a:spAutoFit/>
          </a:bodyPr>
          <a:lstStyle/>
          <a:p>
            <a:r>
              <a:rPr lang="en-US" sz="1200" dirty="0" smtClean="0">
                <a:solidFill>
                  <a:schemeClr val="accent1">
                    <a:lumMod val="75000"/>
                  </a:schemeClr>
                </a:solidFill>
              </a:rPr>
              <a:t>1</a:t>
            </a:r>
            <a:endParaRPr lang="en-US" sz="1200" dirty="0">
              <a:solidFill>
                <a:schemeClr val="accent1">
                  <a:lumMod val="75000"/>
                </a:schemeClr>
              </a:solidFill>
            </a:endParaRPr>
          </a:p>
        </p:txBody>
      </p:sp>
      <p:sp>
        <p:nvSpPr>
          <p:cNvPr id="47" name="TextBox 46"/>
          <p:cNvSpPr txBox="1"/>
          <p:nvPr/>
        </p:nvSpPr>
        <p:spPr>
          <a:xfrm>
            <a:off x="5651200" y="5237452"/>
            <a:ext cx="263214" cy="276999"/>
          </a:xfrm>
          <a:prstGeom prst="rect">
            <a:avLst/>
          </a:prstGeom>
          <a:noFill/>
        </p:spPr>
        <p:txBody>
          <a:bodyPr wrap="none" rtlCol="0">
            <a:spAutoFit/>
          </a:bodyPr>
          <a:lstStyle/>
          <a:p>
            <a:r>
              <a:rPr lang="en-US" sz="1200" dirty="0" smtClean="0">
                <a:solidFill>
                  <a:schemeClr val="accent1">
                    <a:lumMod val="75000"/>
                  </a:schemeClr>
                </a:solidFill>
              </a:rPr>
              <a:t>2</a:t>
            </a:r>
            <a:endParaRPr lang="en-US" sz="1200" dirty="0">
              <a:solidFill>
                <a:schemeClr val="accent1">
                  <a:lumMod val="75000"/>
                </a:schemeClr>
              </a:solidFill>
            </a:endParaRPr>
          </a:p>
        </p:txBody>
      </p:sp>
      <p:sp>
        <p:nvSpPr>
          <p:cNvPr id="48" name="TextBox 47"/>
          <p:cNvSpPr txBox="1"/>
          <p:nvPr/>
        </p:nvSpPr>
        <p:spPr>
          <a:xfrm>
            <a:off x="8616857" y="1973618"/>
            <a:ext cx="263214" cy="276999"/>
          </a:xfrm>
          <a:prstGeom prst="rect">
            <a:avLst/>
          </a:prstGeom>
          <a:noFill/>
        </p:spPr>
        <p:txBody>
          <a:bodyPr wrap="none" rtlCol="0">
            <a:spAutoFit/>
          </a:bodyPr>
          <a:lstStyle/>
          <a:p>
            <a:r>
              <a:rPr lang="en-US" sz="1200" dirty="0" smtClean="0">
                <a:solidFill>
                  <a:schemeClr val="accent1">
                    <a:lumMod val="75000"/>
                  </a:schemeClr>
                </a:solidFill>
              </a:rPr>
              <a:t>3</a:t>
            </a:r>
            <a:endParaRPr lang="en-US" sz="1200" dirty="0">
              <a:solidFill>
                <a:schemeClr val="accent1">
                  <a:lumMod val="75000"/>
                </a:schemeClr>
              </a:solidFill>
            </a:endParaRPr>
          </a:p>
        </p:txBody>
      </p:sp>
    </p:spTree>
    <p:extLst>
      <p:ext uri="{BB962C8B-B14F-4D97-AF65-F5344CB8AC3E}">
        <p14:creationId xmlns:p14="http://schemas.microsoft.com/office/powerpoint/2010/main" val="272643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10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10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10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arn(inVertical)">
                                      <p:cBhvr>
                                        <p:cTn id="16" dur="1000"/>
                                        <p:tgtEl>
                                          <p:spTgt spid="38"/>
                                        </p:tgtEl>
                                      </p:cBhvr>
                                    </p:animEffect>
                                  </p:childTnLst>
                                </p:cTn>
                              </p:par>
                              <p:par>
                                <p:cTn id="17" presetID="16" presetClass="entr" presetSubtype="2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1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anim calcmode="lin" valueType="num">
                                      <p:cBhvr>
                                        <p:cTn id="32" dur="1000" fill="hold"/>
                                        <p:tgtEl>
                                          <p:spTgt spid="42"/>
                                        </p:tgtEl>
                                        <p:attrNameLst>
                                          <p:attrName>ppt_x</p:attrName>
                                        </p:attrNameLst>
                                      </p:cBhvr>
                                      <p:tavLst>
                                        <p:tav tm="0">
                                          <p:val>
                                            <p:strVal val="#ppt_x"/>
                                          </p:val>
                                        </p:tav>
                                        <p:tav tm="100000">
                                          <p:val>
                                            <p:strVal val="#ppt_x"/>
                                          </p:val>
                                        </p:tav>
                                      </p:tavLst>
                                    </p:anim>
                                    <p:anim calcmode="lin" valueType="num">
                                      <p:cBhvr>
                                        <p:cTn id="3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barn(inVertical)">
                                      <p:cBhvr>
                                        <p:cTn id="45" dur="500"/>
                                        <p:tgtEl>
                                          <p:spTgt spid="4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wipe(down)">
                                      <p:cBhvr>
                                        <p:cTn id="57" dur="5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1000"/>
                                        <p:tgtEl>
                                          <p:spTgt spid="7"/>
                                        </p:tgtEl>
                                      </p:cBhvr>
                                    </p:animEffect>
                                    <p:anim calcmode="lin" valueType="num">
                                      <p:cBhvr>
                                        <p:cTn id="63" dur="1000" fill="hold"/>
                                        <p:tgtEl>
                                          <p:spTgt spid="7"/>
                                        </p:tgtEl>
                                        <p:attrNameLst>
                                          <p:attrName>ppt_x</p:attrName>
                                        </p:attrNameLst>
                                      </p:cBhvr>
                                      <p:tavLst>
                                        <p:tav tm="0">
                                          <p:val>
                                            <p:strVal val="#ppt_x"/>
                                          </p:val>
                                        </p:tav>
                                        <p:tav tm="100000">
                                          <p:val>
                                            <p:strVal val="#ppt_x"/>
                                          </p:val>
                                        </p:tav>
                                      </p:tavLst>
                                    </p:anim>
                                    <p:anim calcmode="lin" valueType="num">
                                      <p:cBhvr>
                                        <p:cTn id="6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barn(inVertical)">
                                      <p:cBhvr>
                                        <p:cTn id="69" dur="500"/>
                                        <p:tgtEl>
                                          <p:spTgt spid="45"/>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1000"/>
                                        <p:tgtEl>
                                          <p:spTgt spid="35"/>
                                        </p:tgtEl>
                                      </p:cBhvr>
                                    </p:animEffect>
                                    <p:anim calcmode="lin" valueType="num">
                                      <p:cBhvr>
                                        <p:cTn id="75" dur="1000" fill="hold"/>
                                        <p:tgtEl>
                                          <p:spTgt spid="35"/>
                                        </p:tgtEl>
                                        <p:attrNameLst>
                                          <p:attrName>ppt_x</p:attrName>
                                        </p:attrNameLst>
                                      </p:cBhvr>
                                      <p:tavLst>
                                        <p:tav tm="0">
                                          <p:val>
                                            <p:strVal val="#ppt_x"/>
                                          </p:val>
                                        </p:tav>
                                        <p:tav tm="100000">
                                          <p:val>
                                            <p:strVal val="#ppt_x"/>
                                          </p:val>
                                        </p:tav>
                                      </p:tavLst>
                                    </p:anim>
                                    <p:anim calcmode="lin" valueType="num">
                                      <p:cBhvr>
                                        <p:cTn id="76" dur="1000" fill="hold"/>
                                        <p:tgtEl>
                                          <p:spTgt spid="35"/>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1000"/>
                                        <p:tgtEl>
                                          <p:spTgt spid="31"/>
                                        </p:tgtEl>
                                      </p:cBhvr>
                                    </p:animEffect>
                                    <p:anim calcmode="lin" valueType="num">
                                      <p:cBhvr>
                                        <p:cTn id="80" dur="1000" fill="hold"/>
                                        <p:tgtEl>
                                          <p:spTgt spid="31"/>
                                        </p:tgtEl>
                                        <p:attrNameLst>
                                          <p:attrName>ppt_x</p:attrName>
                                        </p:attrNameLst>
                                      </p:cBhvr>
                                      <p:tavLst>
                                        <p:tav tm="0">
                                          <p:val>
                                            <p:strVal val="#ppt_x"/>
                                          </p:val>
                                        </p:tav>
                                        <p:tav tm="100000">
                                          <p:val>
                                            <p:strVal val="#ppt_x"/>
                                          </p:val>
                                        </p:tav>
                                      </p:tavLst>
                                    </p:anim>
                                    <p:anim calcmode="lin" valueType="num">
                                      <p:cBhvr>
                                        <p:cTn id="81" dur="1000" fill="hold"/>
                                        <p:tgtEl>
                                          <p:spTgt spid="31"/>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1000"/>
                                        <p:tgtEl>
                                          <p:spTgt spid="41"/>
                                        </p:tgtEl>
                                      </p:cBhvr>
                                    </p:animEffect>
                                    <p:anim calcmode="lin" valueType="num">
                                      <p:cBhvr>
                                        <p:cTn id="85" dur="1000" fill="hold"/>
                                        <p:tgtEl>
                                          <p:spTgt spid="41"/>
                                        </p:tgtEl>
                                        <p:attrNameLst>
                                          <p:attrName>ppt_x</p:attrName>
                                        </p:attrNameLst>
                                      </p:cBhvr>
                                      <p:tavLst>
                                        <p:tav tm="0">
                                          <p:val>
                                            <p:strVal val="#ppt_x"/>
                                          </p:val>
                                        </p:tav>
                                        <p:tav tm="100000">
                                          <p:val>
                                            <p:strVal val="#ppt_x"/>
                                          </p:val>
                                        </p:tav>
                                      </p:tavLst>
                                    </p:anim>
                                    <p:anim calcmode="lin" valueType="num">
                                      <p:cBhvr>
                                        <p:cTn id="86" dur="1000" fill="hold"/>
                                        <p:tgtEl>
                                          <p:spTgt spid="41"/>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1000"/>
                                        <p:tgtEl>
                                          <p:spTgt spid="33"/>
                                        </p:tgtEl>
                                      </p:cBhvr>
                                    </p:animEffect>
                                    <p:anim calcmode="lin" valueType="num">
                                      <p:cBhvr>
                                        <p:cTn id="90" dur="1000" fill="hold"/>
                                        <p:tgtEl>
                                          <p:spTgt spid="33"/>
                                        </p:tgtEl>
                                        <p:attrNameLst>
                                          <p:attrName>ppt_x</p:attrName>
                                        </p:attrNameLst>
                                      </p:cBhvr>
                                      <p:tavLst>
                                        <p:tav tm="0">
                                          <p:val>
                                            <p:strVal val="#ppt_x"/>
                                          </p:val>
                                        </p:tav>
                                        <p:tav tm="100000">
                                          <p:val>
                                            <p:strVal val="#ppt_x"/>
                                          </p:val>
                                        </p:tav>
                                      </p:tavLst>
                                    </p:anim>
                                    <p:anim calcmode="lin" valueType="num">
                                      <p:cBhvr>
                                        <p:cTn id="9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8"/>
                                        </p:tgtEl>
                                        <p:attrNameLst>
                                          <p:attrName>style.visibility</p:attrName>
                                        </p:attrNameLst>
                                      </p:cBhvr>
                                      <p:to>
                                        <p:strVal val="visible"/>
                                      </p:to>
                                    </p:set>
                                    <p:anim calcmode="lin" valueType="num">
                                      <p:cBhvr>
                                        <p:cTn id="96" dur="500" fill="hold"/>
                                        <p:tgtEl>
                                          <p:spTgt spid="8"/>
                                        </p:tgtEl>
                                        <p:attrNameLst>
                                          <p:attrName>ppt_w</p:attrName>
                                        </p:attrNameLst>
                                      </p:cBhvr>
                                      <p:tavLst>
                                        <p:tav tm="0">
                                          <p:val>
                                            <p:fltVal val="0"/>
                                          </p:val>
                                        </p:tav>
                                        <p:tav tm="100000">
                                          <p:val>
                                            <p:strVal val="#ppt_w"/>
                                          </p:val>
                                        </p:tav>
                                      </p:tavLst>
                                    </p:anim>
                                    <p:anim calcmode="lin" valueType="num">
                                      <p:cBhvr>
                                        <p:cTn id="97" dur="500" fill="hold"/>
                                        <p:tgtEl>
                                          <p:spTgt spid="8"/>
                                        </p:tgtEl>
                                        <p:attrNameLst>
                                          <p:attrName>ppt_h</p:attrName>
                                        </p:attrNameLst>
                                      </p:cBhvr>
                                      <p:tavLst>
                                        <p:tav tm="0">
                                          <p:val>
                                            <p:fltVal val="0"/>
                                          </p:val>
                                        </p:tav>
                                        <p:tav tm="100000">
                                          <p:val>
                                            <p:strVal val="#ppt_h"/>
                                          </p:val>
                                        </p:tav>
                                      </p:tavLst>
                                    </p:anim>
                                    <p:animEffect transition="in" filter="fade">
                                      <p:cBhvr>
                                        <p:cTn id="98" dur="500"/>
                                        <p:tgtEl>
                                          <p:spTgt spid="8"/>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46"/>
                                        </p:tgtEl>
                                        <p:attrNameLst>
                                          <p:attrName>style.visibility</p:attrName>
                                        </p:attrNameLst>
                                      </p:cBhvr>
                                      <p:to>
                                        <p:strVal val="visible"/>
                                      </p:to>
                                    </p:set>
                                    <p:anim calcmode="lin" valueType="num">
                                      <p:cBhvr>
                                        <p:cTn id="101" dur="500" fill="hold"/>
                                        <p:tgtEl>
                                          <p:spTgt spid="46"/>
                                        </p:tgtEl>
                                        <p:attrNameLst>
                                          <p:attrName>ppt_w</p:attrName>
                                        </p:attrNameLst>
                                      </p:cBhvr>
                                      <p:tavLst>
                                        <p:tav tm="0">
                                          <p:val>
                                            <p:fltVal val="0"/>
                                          </p:val>
                                        </p:tav>
                                        <p:tav tm="100000">
                                          <p:val>
                                            <p:strVal val="#ppt_w"/>
                                          </p:val>
                                        </p:tav>
                                      </p:tavLst>
                                    </p:anim>
                                    <p:anim calcmode="lin" valueType="num">
                                      <p:cBhvr>
                                        <p:cTn id="102" dur="500" fill="hold"/>
                                        <p:tgtEl>
                                          <p:spTgt spid="46"/>
                                        </p:tgtEl>
                                        <p:attrNameLst>
                                          <p:attrName>ppt_h</p:attrName>
                                        </p:attrNameLst>
                                      </p:cBhvr>
                                      <p:tavLst>
                                        <p:tav tm="0">
                                          <p:val>
                                            <p:fltVal val="0"/>
                                          </p:val>
                                        </p:tav>
                                        <p:tav tm="100000">
                                          <p:val>
                                            <p:strVal val="#ppt_h"/>
                                          </p:val>
                                        </p:tav>
                                      </p:tavLst>
                                    </p:anim>
                                    <p:animEffect transition="in" filter="fade">
                                      <p:cBhvr>
                                        <p:cTn id="103" dur="500"/>
                                        <p:tgtEl>
                                          <p:spTgt spid="46"/>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9"/>
                                        </p:tgtEl>
                                        <p:attrNameLst>
                                          <p:attrName>style.visibility</p:attrName>
                                        </p:attrNameLst>
                                      </p:cBhvr>
                                      <p:to>
                                        <p:strVal val="visible"/>
                                      </p:to>
                                    </p:set>
                                    <p:anim calcmode="lin" valueType="num">
                                      <p:cBhvr>
                                        <p:cTn id="108" dur="500" fill="hold"/>
                                        <p:tgtEl>
                                          <p:spTgt spid="9"/>
                                        </p:tgtEl>
                                        <p:attrNameLst>
                                          <p:attrName>ppt_w</p:attrName>
                                        </p:attrNameLst>
                                      </p:cBhvr>
                                      <p:tavLst>
                                        <p:tav tm="0">
                                          <p:val>
                                            <p:fltVal val="0"/>
                                          </p:val>
                                        </p:tav>
                                        <p:tav tm="100000">
                                          <p:val>
                                            <p:strVal val="#ppt_w"/>
                                          </p:val>
                                        </p:tav>
                                      </p:tavLst>
                                    </p:anim>
                                    <p:anim calcmode="lin" valueType="num">
                                      <p:cBhvr>
                                        <p:cTn id="109" dur="500" fill="hold"/>
                                        <p:tgtEl>
                                          <p:spTgt spid="9"/>
                                        </p:tgtEl>
                                        <p:attrNameLst>
                                          <p:attrName>ppt_h</p:attrName>
                                        </p:attrNameLst>
                                      </p:cBhvr>
                                      <p:tavLst>
                                        <p:tav tm="0">
                                          <p:val>
                                            <p:fltVal val="0"/>
                                          </p:val>
                                        </p:tav>
                                        <p:tav tm="100000">
                                          <p:val>
                                            <p:strVal val="#ppt_h"/>
                                          </p:val>
                                        </p:tav>
                                      </p:tavLst>
                                    </p:anim>
                                    <p:animEffect transition="in" filter="fade">
                                      <p:cBhvr>
                                        <p:cTn id="110" dur="500"/>
                                        <p:tgtEl>
                                          <p:spTgt spid="9"/>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47"/>
                                        </p:tgtEl>
                                        <p:attrNameLst>
                                          <p:attrName>style.visibility</p:attrName>
                                        </p:attrNameLst>
                                      </p:cBhvr>
                                      <p:to>
                                        <p:strVal val="visible"/>
                                      </p:to>
                                    </p:set>
                                    <p:anim calcmode="lin" valueType="num">
                                      <p:cBhvr>
                                        <p:cTn id="113" dur="500" fill="hold"/>
                                        <p:tgtEl>
                                          <p:spTgt spid="47"/>
                                        </p:tgtEl>
                                        <p:attrNameLst>
                                          <p:attrName>ppt_w</p:attrName>
                                        </p:attrNameLst>
                                      </p:cBhvr>
                                      <p:tavLst>
                                        <p:tav tm="0">
                                          <p:val>
                                            <p:fltVal val="0"/>
                                          </p:val>
                                        </p:tav>
                                        <p:tav tm="100000">
                                          <p:val>
                                            <p:strVal val="#ppt_w"/>
                                          </p:val>
                                        </p:tav>
                                      </p:tavLst>
                                    </p:anim>
                                    <p:anim calcmode="lin" valueType="num">
                                      <p:cBhvr>
                                        <p:cTn id="114" dur="500" fill="hold"/>
                                        <p:tgtEl>
                                          <p:spTgt spid="47"/>
                                        </p:tgtEl>
                                        <p:attrNameLst>
                                          <p:attrName>ppt_h</p:attrName>
                                        </p:attrNameLst>
                                      </p:cBhvr>
                                      <p:tavLst>
                                        <p:tav tm="0">
                                          <p:val>
                                            <p:fltVal val="0"/>
                                          </p:val>
                                        </p:tav>
                                        <p:tav tm="100000">
                                          <p:val>
                                            <p:strVal val="#ppt_h"/>
                                          </p:val>
                                        </p:tav>
                                      </p:tavLst>
                                    </p:anim>
                                    <p:animEffect transition="in" filter="fade">
                                      <p:cBhvr>
                                        <p:cTn id="115" dur="500"/>
                                        <p:tgtEl>
                                          <p:spTgt spid="47"/>
                                        </p:tgtEl>
                                      </p:cBhvr>
                                    </p:animEffect>
                                  </p:childTnLst>
                                </p:cTn>
                              </p:par>
                            </p:childTnLst>
                          </p:cTn>
                        </p:par>
                      </p:childTnLst>
                    </p:cTn>
                  </p:par>
                  <p:par>
                    <p:cTn id="116" fill="hold">
                      <p:stCondLst>
                        <p:cond delay="indefinite"/>
                      </p:stCondLst>
                      <p:childTnLst>
                        <p:par>
                          <p:cTn id="117" fill="hold">
                            <p:stCondLst>
                              <p:cond delay="0"/>
                            </p:stCondLst>
                            <p:childTnLst>
                              <p:par>
                                <p:cTn id="118" presetID="14" presetClass="entr" presetSubtype="10" fill="hold" nodeType="clickEffect">
                                  <p:stCondLst>
                                    <p:cond delay="0"/>
                                  </p:stCondLst>
                                  <p:childTnLst>
                                    <p:set>
                                      <p:cBhvr>
                                        <p:cTn id="119" dur="1" fill="hold">
                                          <p:stCondLst>
                                            <p:cond delay="0"/>
                                          </p:stCondLst>
                                        </p:cTn>
                                        <p:tgtEl>
                                          <p:spTgt spid="10"/>
                                        </p:tgtEl>
                                        <p:attrNameLst>
                                          <p:attrName>style.visibility</p:attrName>
                                        </p:attrNameLst>
                                      </p:cBhvr>
                                      <p:to>
                                        <p:strVal val="visible"/>
                                      </p:to>
                                    </p:set>
                                    <p:animEffect transition="in" filter="randombar(horizontal)">
                                      <p:cBhvr>
                                        <p:cTn id="120" dur="500"/>
                                        <p:tgtEl>
                                          <p:spTgt spid="10"/>
                                        </p:tgtEl>
                                      </p:cBhvr>
                                    </p:animEffect>
                                  </p:childTnLst>
                                </p:cTn>
                              </p:par>
                              <p:par>
                                <p:cTn id="121" presetID="14" presetClass="entr" presetSubtype="10" fill="hold" grpId="0" nodeType="withEffect">
                                  <p:stCondLst>
                                    <p:cond delay="0"/>
                                  </p:stCondLst>
                                  <p:childTnLst>
                                    <p:set>
                                      <p:cBhvr>
                                        <p:cTn id="122" dur="1" fill="hold">
                                          <p:stCondLst>
                                            <p:cond delay="0"/>
                                          </p:stCondLst>
                                        </p:cTn>
                                        <p:tgtEl>
                                          <p:spTgt spid="48"/>
                                        </p:tgtEl>
                                        <p:attrNameLst>
                                          <p:attrName>style.visibility</p:attrName>
                                        </p:attrNameLst>
                                      </p:cBhvr>
                                      <p:to>
                                        <p:strVal val="visible"/>
                                      </p:to>
                                    </p:set>
                                    <p:animEffect transition="in" filter="randombar(horizontal)">
                                      <p:cBhvr>
                                        <p:cTn id="12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Graphic spid="31" grpId="0">
        <p:bldAsOne/>
      </p:bldGraphic>
      <p:bldGraphic spid="33" grpId="0">
        <p:bldAsOne/>
      </p:bldGraphic>
      <p:bldGraphic spid="35" grpId="0">
        <p:bldAsOne/>
      </p:bldGraphic>
      <p:bldGraphic spid="38" grpId="0">
        <p:bldAsOne/>
      </p:bldGraphic>
      <p:bldGraphic spid="41" grpId="0">
        <p:bldAsOne/>
      </p:bldGraphic>
      <p:bldP spid="42" grpId="0"/>
      <p:bldP spid="43" grpId="0"/>
      <p:bldP spid="44" grpId="0"/>
      <p:bldP spid="45" grpId="0"/>
      <p:bldP spid="46" grpId="0"/>
      <p:bldP spid="47" grpId="0"/>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685800" indent="-685800">
              <a:buFont typeface="Calibri" panose="020F0502020204030204" pitchFamily="34" charset="0"/>
              <a:buChar char="»"/>
            </a:pPr>
            <a:endParaRPr lang="en-US" dirty="0"/>
          </a:p>
        </p:txBody>
      </p:sp>
      <p:sp>
        <p:nvSpPr>
          <p:cNvPr id="4" name="TextBox 3"/>
          <p:cNvSpPr txBox="1"/>
          <p:nvPr/>
        </p:nvSpPr>
        <p:spPr>
          <a:xfrm>
            <a:off x="827584" y="1844824"/>
            <a:ext cx="7374670" cy="2031325"/>
          </a:xfrm>
          <a:prstGeom prst="rect">
            <a:avLst/>
          </a:prstGeom>
          <a:noFill/>
        </p:spPr>
        <p:txBody>
          <a:bodyPr wrap="square" rtlCol="0">
            <a:spAutoFit/>
          </a:bodyPr>
          <a:lstStyle/>
          <a:p>
            <a:pPr marL="285750" indent="-285750" algn="r" rtl="1">
              <a:buClr>
                <a:srgbClr val="FFFF00"/>
              </a:buClr>
              <a:buFont typeface="Wingdings" panose="05000000000000000000" pitchFamily="2" charset="2"/>
              <a:buChar char="v"/>
            </a:pPr>
            <a:r>
              <a:rPr lang="fa-IR" dirty="0" smtClean="0"/>
              <a:t>نکته ای که در مورد این محله قابل ذکر است این است که وضعیت محله در روز و شب </a:t>
            </a:r>
            <a:r>
              <a:rPr lang="fa-IR" dirty="0"/>
              <a:t>درموارد بررسی شده </a:t>
            </a:r>
            <a:r>
              <a:rPr lang="fa-IR" dirty="0" smtClean="0"/>
              <a:t>باهم متفاوت می باشد.</a:t>
            </a:r>
          </a:p>
          <a:p>
            <a:pPr algn="r" rtl="1"/>
            <a:endParaRPr lang="fa-IR" dirty="0" smtClean="0"/>
          </a:p>
          <a:p>
            <a:pPr marL="285750" indent="-285750" algn="r" rtl="1">
              <a:buFont typeface="Wingdings" panose="05000000000000000000" pitchFamily="2" charset="2"/>
              <a:buChar char="ü"/>
            </a:pPr>
            <a:r>
              <a:rPr lang="fa-IR" dirty="0" smtClean="0"/>
              <a:t>مکان های امن </a:t>
            </a:r>
          </a:p>
          <a:p>
            <a:pPr marL="285750" indent="-285750" algn="r" rtl="1">
              <a:buFont typeface="Wingdings" panose="05000000000000000000" pitchFamily="2" charset="2"/>
              <a:buChar char="ü"/>
            </a:pPr>
            <a:r>
              <a:rPr lang="fa-IR" dirty="0" smtClean="0"/>
              <a:t>مکان های جرم خیز</a:t>
            </a:r>
          </a:p>
          <a:p>
            <a:pPr marL="285750" indent="-285750" algn="r" rtl="1">
              <a:buFont typeface="Wingdings" panose="05000000000000000000" pitchFamily="2" charset="2"/>
              <a:buChar char="ü"/>
            </a:pPr>
            <a:r>
              <a:rPr lang="fa-IR" dirty="0" smtClean="0"/>
              <a:t>عملکرد ترافیکی</a:t>
            </a:r>
          </a:p>
          <a:p>
            <a:pPr marL="285750" indent="-285750" algn="r" rtl="1">
              <a:buFont typeface="Wingdings" panose="05000000000000000000" pitchFamily="2" charset="2"/>
              <a:buChar char="ü"/>
            </a:pPr>
            <a:r>
              <a:rPr lang="fa-IR" dirty="0" smtClean="0"/>
              <a:t>و به طور کلی سطح امنیت</a:t>
            </a:r>
            <a:endParaRPr lang="en-US" dirty="0"/>
          </a:p>
        </p:txBody>
      </p:sp>
    </p:spTree>
    <p:extLst>
      <p:ext uri="{BB962C8B-B14F-4D97-AF65-F5344CB8AC3E}">
        <p14:creationId xmlns:p14="http://schemas.microsoft.com/office/powerpoint/2010/main" val="4101200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467544" y="2852936"/>
            <a:ext cx="8382000" cy="387798"/>
          </a:xfrm>
          <a:prstGeom prst="rect">
            <a:avLst/>
          </a:prstGeom>
          <a:noFill/>
        </p:spPr>
        <p:txBody>
          <a:bodyPr wrap="square" rtlCol="0">
            <a:spAutoFit/>
          </a:bodyPr>
          <a:lstStyle/>
          <a:p>
            <a:pPr algn="ctr" rtl="1"/>
            <a:r>
              <a:rPr lang="fa-IR" sz="2800" dirty="0" smtClean="0">
                <a:solidFill>
                  <a:srgbClr val="FFC000"/>
                </a:solidFill>
                <a:cs typeface="+mj-cs"/>
              </a:rPr>
              <a:t>سنجش وضعیت محله</a:t>
            </a:r>
            <a:endParaRPr lang="en-US" sz="2800" dirty="0">
              <a:solidFill>
                <a:srgbClr val="FFC000"/>
              </a:solidFill>
              <a:cs typeface="+mj-cs"/>
            </a:endParaRPr>
          </a:p>
        </p:txBody>
      </p:sp>
    </p:spTree>
    <p:extLst>
      <p:ext uri="{BB962C8B-B14F-4D97-AF65-F5344CB8AC3E}">
        <p14:creationId xmlns:p14="http://schemas.microsoft.com/office/powerpoint/2010/main" val="224906847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98010011"/>
              </p:ext>
            </p:extLst>
          </p:nvPr>
        </p:nvGraphicFramePr>
        <p:xfrm>
          <a:off x="395536" y="260648"/>
          <a:ext cx="7632848" cy="6286500"/>
        </p:xfrm>
        <a:graphic>
          <a:graphicData uri="http://schemas.openxmlformats.org/drawingml/2006/table">
            <a:tbl>
              <a:tblPr firstRow="1" firstCol="1" bandRow="1">
                <a:tableStyleId>{C4B1156A-380E-4F78-BDF5-A606A8083BF9}</a:tableStyleId>
              </a:tblPr>
              <a:tblGrid>
                <a:gridCol w="1240147"/>
                <a:gridCol w="1238612"/>
                <a:gridCol w="1238612"/>
                <a:gridCol w="1323189"/>
                <a:gridCol w="1296144"/>
                <a:gridCol w="1296144"/>
              </a:tblGrid>
              <a:tr h="169356">
                <a:tc>
                  <a:txBody>
                    <a:bodyPr/>
                    <a:lstStyle/>
                    <a:p>
                      <a:pPr algn="r" rtl="1">
                        <a:lnSpc>
                          <a:spcPct val="150000"/>
                        </a:lnSpc>
                        <a:spcAft>
                          <a:spcPts val="0"/>
                        </a:spcAft>
                      </a:pPr>
                      <a:r>
                        <a:rPr lang="ar-SA" sz="1100" b="0" dirty="0">
                          <a:effectLst/>
                          <a:cs typeface="+mj-cs"/>
                        </a:rPr>
                        <a:t>مسائل اصلی </a:t>
                      </a:r>
                      <a:endParaRPr lang="en-US" sz="1100" b="0" dirty="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ar-SA" sz="1100" b="0">
                          <a:effectLst/>
                          <a:cs typeface="+mj-cs"/>
                        </a:rPr>
                        <a:t>تهدید</a:t>
                      </a:r>
                      <a:endParaRPr lang="en-US" sz="1100" b="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ar-SA" sz="1100" b="0">
                          <a:effectLst/>
                          <a:cs typeface="+mj-cs"/>
                        </a:rPr>
                        <a:t>فرصت</a:t>
                      </a:r>
                      <a:endParaRPr lang="en-US" sz="1100" b="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ar-SA" sz="1100" b="0">
                          <a:effectLst/>
                          <a:cs typeface="+mj-cs"/>
                        </a:rPr>
                        <a:t>ضعف</a:t>
                      </a:r>
                      <a:endParaRPr lang="en-US" sz="1100" b="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fa-IR" sz="1100" b="0">
                          <a:effectLst/>
                          <a:cs typeface="+mj-cs"/>
                        </a:rPr>
                        <a:t>قوت</a:t>
                      </a:r>
                      <a:endParaRPr lang="en-US" sz="1100" b="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ar-SA" sz="1100" b="0">
                          <a:effectLst/>
                          <a:cs typeface="+mj-cs"/>
                        </a:rPr>
                        <a:t>نظام های مطالعاتی</a:t>
                      </a:r>
                      <a:endParaRPr lang="en-US" sz="1100" b="0">
                        <a:effectLst/>
                        <a:latin typeface="Calibri" panose="020F0502020204030204" pitchFamily="34" charset="0"/>
                        <a:ea typeface="Calibri" panose="020F0502020204030204" pitchFamily="34" charset="0"/>
                        <a:cs typeface="+mj-cs"/>
                      </a:endParaRPr>
                    </a:p>
                  </a:txBody>
                  <a:tcPr marL="25016" marR="25016" marT="0" marB="0"/>
                </a:tc>
              </a:tr>
              <a:tr h="517339">
                <a:tc>
                  <a:txBody>
                    <a:bodyPr/>
                    <a:lstStyle/>
                    <a:p>
                      <a:pPr algn="r" rtl="1">
                        <a:lnSpc>
                          <a:spcPct val="150000"/>
                        </a:lnSpc>
                        <a:spcAft>
                          <a:spcPts val="0"/>
                        </a:spcAft>
                      </a:pPr>
                      <a:r>
                        <a:rPr lang="ar-SA" sz="1100" b="0">
                          <a:effectLst/>
                          <a:cs typeface="+mj-cs"/>
                        </a:rPr>
                        <a:t>غلبه کاربری های ناسازگار</a:t>
                      </a:r>
                      <a:endParaRPr lang="en-US" sz="1100" b="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ar-SA" sz="1100" b="0">
                          <a:effectLst/>
                          <a:cs typeface="+mj-cs"/>
                        </a:rPr>
                        <a:t>خطر اتش سوزی با درجه خطر بسیار بالا</a:t>
                      </a:r>
                      <a:endParaRPr lang="en-US" sz="1100" b="0">
                        <a:effectLst/>
                        <a:cs typeface="+mj-cs"/>
                      </a:endParaRPr>
                    </a:p>
                    <a:p>
                      <a:pPr algn="r" rtl="1">
                        <a:lnSpc>
                          <a:spcPct val="150000"/>
                        </a:lnSpc>
                        <a:spcAft>
                          <a:spcPts val="0"/>
                        </a:spcAft>
                      </a:pPr>
                      <a:r>
                        <a:rPr lang="fa-IR" sz="1100" b="0">
                          <a:effectLst/>
                          <a:cs typeface="+mj-cs"/>
                        </a:rPr>
                        <a:t> </a:t>
                      </a:r>
                      <a:endParaRPr lang="en-US" sz="1100" b="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fa-IR" sz="1100" b="0">
                          <a:effectLst/>
                          <a:cs typeface="+mj-cs"/>
                        </a:rPr>
                        <a:t>امکان جذب فعالیت گردشگری و فرهنگی</a:t>
                      </a:r>
                      <a:endParaRPr lang="en-US" sz="1100" b="0">
                        <a:effectLst/>
                        <a:cs typeface="+mj-cs"/>
                      </a:endParaRPr>
                    </a:p>
                    <a:p>
                      <a:pPr algn="r" rtl="1">
                        <a:lnSpc>
                          <a:spcPct val="150000"/>
                        </a:lnSpc>
                        <a:spcAft>
                          <a:spcPts val="0"/>
                        </a:spcAft>
                      </a:pPr>
                      <a:r>
                        <a:rPr lang="fa-IR" sz="1100" b="0">
                          <a:effectLst/>
                          <a:cs typeface="+mj-cs"/>
                        </a:rPr>
                        <a:t> </a:t>
                      </a:r>
                      <a:endParaRPr lang="en-US" sz="1100" b="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ar-SA" sz="1100" b="0">
                          <a:effectLst/>
                          <a:cs typeface="+mj-cs"/>
                        </a:rPr>
                        <a:t>تعرض فعالیت های کارگاهی و انبار به بافت مسکونی</a:t>
                      </a:r>
                      <a:endParaRPr lang="en-US" sz="1100" b="0">
                        <a:effectLst/>
                        <a:cs typeface="+mj-cs"/>
                      </a:endParaRPr>
                    </a:p>
                    <a:p>
                      <a:pPr algn="r" rtl="1">
                        <a:lnSpc>
                          <a:spcPct val="150000"/>
                        </a:lnSpc>
                        <a:spcAft>
                          <a:spcPts val="0"/>
                        </a:spcAft>
                      </a:pPr>
                      <a:r>
                        <a:rPr lang="en-US" sz="1100" b="0">
                          <a:effectLst/>
                          <a:cs typeface="+mj-cs"/>
                        </a:rPr>
                        <a:t> </a:t>
                      </a:r>
                      <a:endParaRPr lang="en-US" sz="1100" b="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ar-SA" sz="1100" b="0">
                          <a:effectLst/>
                          <a:cs typeface="+mj-cs"/>
                        </a:rPr>
                        <a:t>سهم زیاد کاربری فرا منطقه ایی </a:t>
                      </a:r>
                      <a:endParaRPr lang="en-US" sz="1100" b="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ar-SA" sz="1100" b="0">
                          <a:effectLst/>
                          <a:cs typeface="+mj-cs"/>
                        </a:rPr>
                        <a:t>کاربری زمین</a:t>
                      </a:r>
                      <a:endParaRPr lang="en-US" sz="1100" b="0">
                        <a:effectLst/>
                        <a:latin typeface="Calibri" panose="020F0502020204030204" pitchFamily="34" charset="0"/>
                        <a:ea typeface="Calibri" panose="020F0502020204030204" pitchFamily="34" charset="0"/>
                        <a:cs typeface="+mj-cs"/>
                      </a:endParaRPr>
                    </a:p>
                  </a:txBody>
                  <a:tcPr marL="25016" marR="25016" marT="0" marB="0"/>
                </a:tc>
              </a:tr>
              <a:tr h="1819735">
                <a:tc>
                  <a:txBody>
                    <a:bodyPr/>
                    <a:lstStyle/>
                    <a:p>
                      <a:pPr algn="r" rtl="1">
                        <a:lnSpc>
                          <a:spcPct val="150000"/>
                        </a:lnSpc>
                        <a:spcAft>
                          <a:spcPts val="0"/>
                        </a:spcAft>
                      </a:pPr>
                      <a:r>
                        <a:rPr lang="ar-SA" sz="1100" b="0" dirty="0">
                          <a:effectLst/>
                          <a:cs typeface="+mj-cs"/>
                        </a:rPr>
                        <a:t>زوال و فرسودگی</a:t>
                      </a:r>
                      <a:endParaRPr lang="en-US" sz="1100" b="0" dirty="0">
                        <a:effectLst/>
                        <a:cs typeface="+mj-cs"/>
                      </a:endParaRPr>
                    </a:p>
                    <a:p>
                      <a:pPr algn="r" rtl="1">
                        <a:lnSpc>
                          <a:spcPct val="150000"/>
                        </a:lnSpc>
                        <a:spcAft>
                          <a:spcPts val="0"/>
                        </a:spcAft>
                      </a:pPr>
                      <a:r>
                        <a:rPr lang="ar-SA" sz="1100" b="0" dirty="0">
                          <a:effectLst/>
                          <a:cs typeface="+mj-cs"/>
                        </a:rPr>
                        <a:t>_تخریب عرصه های عمده</a:t>
                      </a:r>
                      <a:endParaRPr lang="en-US" sz="1100" b="0" dirty="0">
                        <a:effectLst/>
                        <a:cs typeface="+mj-cs"/>
                      </a:endParaRPr>
                    </a:p>
                    <a:p>
                      <a:pPr algn="r" rtl="1">
                        <a:lnSpc>
                          <a:spcPct val="150000"/>
                        </a:lnSpc>
                        <a:spcAft>
                          <a:spcPts val="0"/>
                        </a:spcAft>
                      </a:pPr>
                      <a:r>
                        <a:rPr lang="ar-SA" sz="1100" b="0" dirty="0">
                          <a:effectLst/>
                          <a:cs typeface="+mj-cs"/>
                        </a:rPr>
                        <a:t>_اغتشاش درسیمای شهری</a:t>
                      </a:r>
                      <a:endParaRPr lang="en-US" sz="1100" b="0" dirty="0">
                        <a:effectLst/>
                        <a:cs typeface="+mj-cs"/>
                      </a:endParaRPr>
                    </a:p>
                    <a:p>
                      <a:pPr algn="r" rtl="1">
                        <a:lnSpc>
                          <a:spcPct val="150000"/>
                        </a:lnSpc>
                        <a:spcAft>
                          <a:spcPts val="0"/>
                        </a:spcAft>
                      </a:pPr>
                      <a:r>
                        <a:rPr lang="ar-SA" sz="1100" b="0" dirty="0">
                          <a:effectLst/>
                          <a:cs typeface="+mj-cs"/>
                        </a:rPr>
                        <a:t>_بی دوامی و کم دوامی</a:t>
                      </a:r>
                      <a:endParaRPr lang="en-US" sz="1100" b="0" dirty="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ar-SA" sz="1100" b="0" dirty="0">
                          <a:effectLst/>
                          <a:cs typeface="+mj-cs"/>
                        </a:rPr>
                        <a:t>فشرده و ریزدانه بودن بافت که فقط درصورت تجمیع امکان نوسازی می دهد</a:t>
                      </a:r>
                      <a:endParaRPr lang="en-US" sz="1100" b="0" dirty="0">
                        <a:effectLst/>
                        <a:cs typeface="+mj-cs"/>
                      </a:endParaRPr>
                    </a:p>
                    <a:p>
                      <a:pPr algn="r" rtl="1">
                        <a:lnSpc>
                          <a:spcPct val="150000"/>
                        </a:lnSpc>
                        <a:spcAft>
                          <a:spcPts val="0"/>
                        </a:spcAft>
                      </a:pPr>
                      <a:r>
                        <a:rPr lang="ar-SA" sz="1100" b="0" dirty="0">
                          <a:effectLst/>
                          <a:cs typeface="+mj-cs"/>
                        </a:rPr>
                        <a:t>_از رونق افتادن فعالیت ها در شب   که ازسر زندگی شهر می کاهد و موجب کاهش امنیت می شود </a:t>
                      </a:r>
                      <a:endParaRPr lang="en-US" sz="1100" b="0" dirty="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ar-SA" sz="1100" b="0" dirty="0">
                          <a:effectLst/>
                          <a:cs typeface="+mj-cs"/>
                        </a:rPr>
                        <a:t>امکان ایجاد مسیرهای پیاده از درون بافت تاریخی و فعال شهری</a:t>
                      </a:r>
                      <a:endParaRPr lang="en-US" sz="1100" b="0" dirty="0">
                        <a:effectLst/>
                        <a:cs typeface="+mj-cs"/>
                      </a:endParaRPr>
                    </a:p>
                    <a:p>
                      <a:pPr algn="r" rtl="1">
                        <a:lnSpc>
                          <a:spcPct val="150000"/>
                        </a:lnSpc>
                        <a:spcAft>
                          <a:spcPts val="0"/>
                        </a:spcAft>
                      </a:pPr>
                      <a:r>
                        <a:rPr lang="ar-SA" sz="1100" b="0" dirty="0">
                          <a:effectLst/>
                          <a:cs typeface="+mj-cs"/>
                        </a:rPr>
                        <a:t>_امکان احیای ارزش های تاریخی بناها وفضاها </a:t>
                      </a:r>
                      <a:endParaRPr lang="en-US" sz="1100" b="0" dirty="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ar-SA" sz="1100" b="0" dirty="0">
                          <a:effectLst/>
                          <a:cs typeface="+mj-cs"/>
                        </a:rPr>
                        <a:t>ازدحام فعالیت و جمعیت و در روز و فعالیت کم در شب</a:t>
                      </a:r>
                      <a:endParaRPr lang="en-US" sz="1100" b="0" dirty="0">
                        <a:effectLst/>
                        <a:cs typeface="+mj-cs"/>
                      </a:endParaRPr>
                    </a:p>
                    <a:p>
                      <a:pPr algn="r" rtl="1">
                        <a:lnSpc>
                          <a:spcPct val="150000"/>
                        </a:lnSpc>
                        <a:spcAft>
                          <a:spcPts val="0"/>
                        </a:spcAft>
                      </a:pPr>
                      <a:r>
                        <a:rPr lang="ar-SA" sz="1100" b="0" dirty="0">
                          <a:effectLst/>
                          <a:cs typeface="+mj-cs"/>
                        </a:rPr>
                        <a:t>_ریزدانگی بافت و فرسودگی وغفلت از ارزش های بافت تاریخی ارزشمند</a:t>
                      </a:r>
                      <a:endParaRPr lang="en-US" sz="1100" b="0" dirty="0">
                        <a:effectLst/>
                        <a:cs typeface="+mj-cs"/>
                      </a:endParaRPr>
                    </a:p>
                    <a:p>
                      <a:pPr algn="r" rtl="1">
                        <a:lnSpc>
                          <a:spcPct val="150000"/>
                        </a:lnSpc>
                        <a:spcAft>
                          <a:spcPts val="0"/>
                        </a:spcAft>
                      </a:pPr>
                      <a:r>
                        <a:rPr lang="ar-SA" sz="1100" b="0" dirty="0">
                          <a:effectLst/>
                          <a:cs typeface="+mj-cs"/>
                        </a:rPr>
                        <a:t>_دشواری حرکت و کمبود و نا مناسب بودن </a:t>
                      </a:r>
                      <a:r>
                        <a:rPr lang="fa-IR" sz="1100" b="0" dirty="0">
                          <a:effectLst/>
                          <a:cs typeface="+mj-cs"/>
                        </a:rPr>
                        <a:t>مبلمان </a:t>
                      </a:r>
                      <a:r>
                        <a:rPr lang="ar-SA" sz="1100" b="0" dirty="0">
                          <a:effectLst/>
                          <a:cs typeface="+mj-cs"/>
                        </a:rPr>
                        <a:t>شهری</a:t>
                      </a:r>
                      <a:endParaRPr lang="en-US" sz="1100" b="0" dirty="0">
                        <a:effectLst/>
                        <a:cs typeface="+mj-cs"/>
                      </a:endParaRPr>
                    </a:p>
                    <a:p>
                      <a:pPr algn="r" rtl="1">
                        <a:lnSpc>
                          <a:spcPct val="150000"/>
                        </a:lnSpc>
                        <a:spcAft>
                          <a:spcPts val="0"/>
                        </a:spcAft>
                      </a:pPr>
                      <a:r>
                        <a:rPr lang="ar-SA" sz="1100" b="0" dirty="0">
                          <a:effectLst/>
                          <a:cs typeface="+mj-cs"/>
                        </a:rPr>
                        <a:t>_اغتشاش بصری</a:t>
                      </a:r>
                      <a:endParaRPr lang="en-US" sz="1100" b="0" dirty="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ar-SA" sz="1100" b="0" dirty="0">
                          <a:effectLst/>
                          <a:cs typeface="+mj-cs"/>
                        </a:rPr>
                        <a:t>وجود بناها.لبه ها.بدنه ها ومحدوده های ارزشمند تاریخی</a:t>
                      </a:r>
                      <a:endParaRPr lang="en-US" sz="1100" b="0" dirty="0">
                        <a:effectLst/>
                        <a:cs typeface="+mj-cs"/>
                      </a:endParaRPr>
                    </a:p>
                    <a:p>
                      <a:pPr algn="r" rtl="1">
                        <a:lnSpc>
                          <a:spcPct val="150000"/>
                        </a:lnSpc>
                        <a:spcAft>
                          <a:spcPts val="0"/>
                        </a:spcAft>
                      </a:pPr>
                      <a:r>
                        <a:rPr lang="ar-SA" sz="1100" b="0" dirty="0">
                          <a:effectLst/>
                          <a:cs typeface="+mj-cs"/>
                        </a:rPr>
                        <a:t>_وجود کانون ها و محورهای تجاری</a:t>
                      </a:r>
                      <a:endParaRPr lang="en-US" sz="1100" b="0" dirty="0">
                        <a:effectLst/>
                        <a:cs typeface="+mj-cs"/>
                      </a:endParaRPr>
                    </a:p>
                    <a:p>
                      <a:pPr algn="r" rtl="1">
                        <a:lnSpc>
                          <a:spcPct val="150000"/>
                        </a:lnSpc>
                        <a:spcAft>
                          <a:spcPts val="0"/>
                        </a:spcAft>
                      </a:pPr>
                      <a:r>
                        <a:rPr lang="ar-SA" sz="1100" b="0" dirty="0">
                          <a:effectLst/>
                          <a:cs typeface="+mj-cs"/>
                        </a:rPr>
                        <a:t> </a:t>
                      </a:r>
                      <a:endParaRPr lang="en-US" sz="1100" b="0" dirty="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ar-SA" sz="1100" b="0">
                          <a:effectLst/>
                          <a:cs typeface="+mj-cs"/>
                        </a:rPr>
                        <a:t>سازمان فضایی و سیمای شهری</a:t>
                      </a:r>
                      <a:endParaRPr lang="en-US" sz="1100" b="0">
                        <a:effectLst/>
                        <a:latin typeface="Calibri" panose="020F0502020204030204" pitchFamily="34" charset="0"/>
                        <a:ea typeface="Calibri" panose="020F0502020204030204" pitchFamily="34" charset="0"/>
                        <a:cs typeface="+mj-cs"/>
                      </a:endParaRPr>
                    </a:p>
                  </a:txBody>
                  <a:tcPr marL="25016" marR="25016" marT="0" marB="0"/>
                </a:tc>
              </a:tr>
              <a:tr h="864252">
                <a:tc>
                  <a:txBody>
                    <a:bodyPr/>
                    <a:lstStyle/>
                    <a:p>
                      <a:pPr algn="r" rtl="1">
                        <a:lnSpc>
                          <a:spcPct val="150000"/>
                        </a:lnSpc>
                        <a:spcAft>
                          <a:spcPts val="0"/>
                        </a:spcAft>
                      </a:pPr>
                      <a:r>
                        <a:rPr lang="ar-SA" sz="1100" b="0">
                          <a:effectLst/>
                          <a:cs typeface="+mj-cs"/>
                        </a:rPr>
                        <a:t>نفوذ پذیری ضعیف</a:t>
                      </a:r>
                      <a:endParaRPr lang="en-US" sz="1100" b="0">
                        <a:effectLst/>
                        <a:cs typeface="+mj-cs"/>
                      </a:endParaRPr>
                    </a:p>
                    <a:p>
                      <a:pPr algn="r" rtl="1">
                        <a:lnSpc>
                          <a:spcPct val="150000"/>
                        </a:lnSpc>
                        <a:spcAft>
                          <a:spcPts val="0"/>
                        </a:spcAft>
                      </a:pPr>
                      <a:r>
                        <a:rPr lang="ar-SA" sz="1100" b="0">
                          <a:effectLst/>
                          <a:cs typeface="+mj-cs"/>
                        </a:rPr>
                        <a:t>_کمبود بارانداز و پارکینگ</a:t>
                      </a:r>
                      <a:endParaRPr lang="en-US" sz="1100" b="0">
                        <a:effectLst/>
                        <a:cs typeface="+mj-cs"/>
                      </a:endParaRPr>
                    </a:p>
                    <a:p>
                      <a:pPr algn="r" rtl="1">
                        <a:lnSpc>
                          <a:spcPct val="150000"/>
                        </a:lnSpc>
                        <a:spcAft>
                          <a:spcPts val="0"/>
                        </a:spcAft>
                      </a:pPr>
                      <a:r>
                        <a:rPr lang="ar-SA" sz="1100" b="0">
                          <a:effectLst/>
                          <a:cs typeface="+mj-cs"/>
                        </a:rPr>
                        <a:t>_ناکارامدی شبکه تردد</a:t>
                      </a:r>
                      <a:endParaRPr lang="en-US" sz="1100" b="0">
                        <a:effectLst/>
                        <a:cs typeface="+mj-cs"/>
                      </a:endParaRPr>
                    </a:p>
                    <a:p>
                      <a:pPr algn="r" rtl="1">
                        <a:lnSpc>
                          <a:spcPct val="150000"/>
                        </a:lnSpc>
                        <a:spcAft>
                          <a:spcPts val="0"/>
                        </a:spcAft>
                      </a:pPr>
                      <a:r>
                        <a:rPr lang="en-US" sz="1100" b="0">
                          <a:effectLst/>
                          <a:cs typeface="+mj-cs"/>
                        </a:rPr>
                        <a:t> </a:t>
                      </a:r>
                    </a:p>
                    <a:p>
                      <a:pPr algn="r" rtl="1">
                        <a:lnSpc>
                          <a:spcPct val="150000"/>
                        </a:lnSpc>
                        <a:spcAft>
                          <a:spcPts val="0"/>
                        </a:spcAft>
                      </a:pPr>
                      <a:r>
                        <a:rPr lang="en-US" sz="1100" b="0">
                          <a:effectLst/>
                          <a:cs typeface="+mj-cs"/>
                        </a:rPr>
                        <a:t> </a:t>
                      </a:r>
                      <a:endParaRPr lang="en-US" sz="1100" b="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ar-SA" sz="1100" b="0">
                          <a:effectLst/>
                          <a:cs typeface="+mj-cs"/>
                        </a:rPr>
                        <a:t>_نظام سنتی توزیع و بارگیری و باراندازی</a:t>
                      </a:r>
                      <a:endParaRPr lang="en-US" sz="1100" b="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en-US" sz="1100" b="0">
                          <a:effectLst/>
                          <a:cs typeface="+mj-cs"/>
                        </a:rPr>
                        <a:t> </a:t>
                      </a:r>
                      <a:r>
                        <a:rPr lang="ar-SA" sz="1100" b="0">
                          <a:effectLst/>
                          <a:cs typeface="+mj-cs"/>
                        </a:rPr>
                        <a:t>امکان ایجاد پارکینگ های جدید </a:t>
                      </a:r>
                      <a:endParaRPr lang="en-US" sz="1100" b="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ar-SA" sz="1100" b="0" dirty="0">
                          <a:effectLst/>
                          <a:cs typeface="+mj-cs"/>
                        </a:rPr>
                        <a:t>ضعف نفوذ پذیری سواره به درون بافت </a:t>
                      </a:r>
                      <a:endParaRPr lang="en-US" sz="1100" b="0" dirty="0">
                        <a:effectLst/>
                        <a:cs typeface="+mj-cs"/>
                      </a:endParaRPr>
                    </a:p>
                    <a:p>
                      <a:pPr algn="r" rtl="1">
                        <a:lnSpc>
                          <a:spcPct val="150000"/>
                        </a:lnSpc>
                        <a:spcAft>
                          <a:spcPts val="0"/>
                        </a:spcAft>
                      </a:pPr>
                      <a:r>
                        <a:rPr lang="ar-SA" sz="1100" b="0" dirty="0">
                          <a:effectLst/>
                          <a:cs typeface="+mj-cs"/>
                        </a:rPr>
                        <a:t>-مشکلات بارگیری و باراندازی و پارکینگ دربخش تجاری</a:t>
                      </a:r>
                      <a:endParaRPr lang="en-US" sz="1100" b="0" dirty="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en-US" sz="1100" b="0" dirty="0">
                          <a:effectLst/>
                          <a:cs typeface="+mj-cs"/>
                        </a:rPr>
                        <a:t> </a:t>
                      </a:r>
                      <a:r>
                        <a:rPr lang="ar-SA" sz="1100" b="0" dirty="0">
                          <a:effectLst/>
                          <a:cs typeface="+mj-cs"/>
                        </a:rPr>
                        <a:t> </a:t>
                      </a:r>
                      <a:endParaRPr lang="en-US" sz="1100" b="0" dirty="0">
                        <a:effectLst/>
                        <a:cs typeface="+mj-cs"/>
                      </a:endParaRPr>
                    </a:p>
                    <a:p>
                      <a:pPr algn="ctr" rtl="1">
                        <a:lnSpc>
                          <a:spcPct val="150000"/>
                        </a:lnSpc>
                        <a:spcAft>
                          <a:spcPts val="0"/>
                        </a:spcAft>
                      </a:pPr>
                      <a:r>
                        <a:rPr lang="en-US" sz="1100" b="0" dirty="0" smtClean="0">
                          <a:effectLst/>
                          <a:latin typeface="+mn-lt"/>
                          <a:ea typeface="+mn-ea"/>
                          <a:cs typeface="+mj-cs"/>
                        </a:rPr>
                        <a:t>_</a:t>
                      </a:r>
                      <a:endParaRPr lang="en-US" sz="1100" b="0" dirty="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ar-SA" sz="1100" b="0">
                          <a:effectLst/>
                          <a:cs typeface="+mj-cs"/>
                        </a:rPr>
                        <a:t>حمل و نقل ترافیک</a:t>
                      </a:r>
                      <a:endParaRPr lang="en-US" sz="1100" b="0">
                        <a:effectLst/>
                        <a:latin typeface="Calibri" panose="020F0502020204030204" pitchFamily="34" charset="0"/>
                        <a:ea typeface="Calibri" panose="020F0502020204030204" pitchFamily="34" charset="0"/>
                        <a:cs typeface="+mj-cs"/>
                      </a:endParaRPr>
                    </a:p>
                  </a:txBody>
                  <a:tcPr marL="25016" marR="25016" marT="0" marB="0"/>
                </a:tc>
              </a:tr>
              <a:tr h="864252">
                <a:tc>
                  <a:txBody>
                    <a:bodyPr/>
                    <a:lstStyle/>
                    <a:p>
                      <a:pPr algn="r" rtl="1">
                        <a:lnSpc>
                          <a:spcPct val="150000"/>
                        </a:lnSpc>
                        <a:spcAft>
                          <a:spcPts val="0"/>
                        </a:spcAft>
                      </a:pPr>
                      <a:r>
                        <a:rPr lang="ar-SA" sz="1100" b="0">
                          <a:effectLst/>
                          <a:cs typeface="+mj-cs"/>
                        </a:rPr>
                        <a:t>کمبود شدید فضای سبز</a:t>
                      </a:r>
                      <a:endParaRPr lang="en-US" sz="1100" b="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ar-SA" sz="1100" b="0">
                          <a:effectLst/>
                          <a:cs typeface="+mj-cs"/>
                        </a:rPr>
                        <a:t> الودگی ناشی از تجمع زباله ها و وسایل به جا مانده از معتادین</a:t>
                      </a:r>
                      <a:endParaRPr lang="en-US" sz="1100" b="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ar-SA" sz="1100" b="0" dirty="0">
                          <a:effectLst/>
                          <a:cs typeface="+mj-cs"/>
                        </a:rPr>
                        <a:t>استفاده از زمین بایر به عنوان فضای سبز</a:t>
                      </a:r>
                      <a:endParaRPr lang="en-US" sz="1100" b="0" dirty="0">
                        <a:effectLst/>
                        <a:cs typeface="+mj-cs"/>
                      </a:endParaRPr>
                    </a:p>
                    <a:p>
                      <a:pPr algn="r" rtl="1">
                        <a:lnSpc>
                          <a:spcPct val="150000"/>
                        </a:lnSpc>
                        <a:spcAft>
                          <a:spcPts val="0"/>
                        </a:spcAft>
                      </a:pPr>
                      <a:r>
                        <a:rPr lang="en-US" sz="1100" b="0" dirty="0">
                          <a:effectLst/>
                          <a:cs typeface="+mj-cs"/>
                        </a:rPr>
                        <a:t> </a:t>
                      </a:r>
                      <a:endParaRPr lang="en-US" sz="1100" b="0" dirty="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ar-SA" sz="1100" b="0" dirty="0">
                          <a:effectLst/>
                          <a:cs typeface="+mj-cs"/>
                        </a:rPr>
                        <a:t>کمبود فضای سبز</a:t>
                      </a:r>
                      <a:endParaRPr lang="en-US" sz="1100" b="0" dirty="0">
                        <a:effectLst/>
                        <a:cs typeface="+mj-cs"/>
                      </a:endParaRPr>
                    </a:p>
                    <a:p>
                      <a:pPr algn="r" rtl="1">
                        <a:lnSpc>
                          <a:spcPct val="150000"/>
                        </a:lnSpc>
                        <a:spcAft>
                          <a:spcPts val="0"/>
                        </a:spcAft>
                      </a:pPr>
                      <a:r>
                        <a:rPr lang="ar-SA" sz="1100" b="0" dirty="0">
                          <a:effectLst/>
                          <a:cs typeface="+mj-cs"/>
                        </a:rPr>
                        <a:t>_آلودگی هوا و صدا</a:t>
                      </a:r>
                      <a:endParaRPr lang="en-US" sz="1100" b="0" dirty="0">
                        <a:effectLst/>
                        <a:cs typeface="+mj-cs"/>
                      </a:endParaRPr>
                    </a:p>
                    <a:p>
                      <a:pPr algn="r" rtl="1">
                        <a:lnSpc>
                          <a:spcPct val="150000"/>
                        </a:lnSpc>
                        <a:spcAft>
                          <a:spcPts val="0"/>
                        </a:spcAft>
                      </a:pPr>
                      <a:r>
                        <a:rPr lang="ar-SA" sz="1100" b="0" dirty="0">
                          <a:effectLst/>
                          <a:cs typeface="+mj-cs"/>
                        </a:rPr>
                        <a:t>_بهداشت محیطی نازل به ویژه در درون محله (زباله و فاضلاب)</a:t>
                      </a:r>
                      <a:endParaRPr lang="en-US" sz="1100" b="0" dirty="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ar-SA" sz="1100" b="0">
                          <a:effectLst/>
                          <a:cs typeface="+mj-cs"/>
                        </a:rPr>
                        <a:t>بهبود حمل و نقل عمومی سبز(مترو .اتوبوس)</a:t>
                      </a:r>
                      <a:endParaRPr lang="en-US" sz="1100" b="0">
                        <a:effectLst/>
                        <a:cs typeface="+mj-cs"/>
                      </a:endParaRPr>
                    </a:p>
                    <a:p>
                      <a:pPr algn="r" rtl="1">
                        <a:lnSpc>
                          <a:spcPct val="150000"/>
                        </a:lnSpc>
                        <a:spcAft>
                          <a:spcPts val="0"/>
                        </a:spcAft>
                      </a:pPr>
                      <a:r>
                        <a:rPr lang="ar-SA" sz="1100" b="0">
                          <a:effectLst/>
                          <a:cs typeface="+mj-cs"/>
                        </a:rPr>
                        <a:t> </a:t>
                      </a:r>
                      <a:endParaRPr lang="en-US" sz="1100" b="0">
                        <a:effectLst/>
                        <a:latin typeface="Calibri" panose="020F0502020204030204" pitchFamily="34" charset="0"/>
                        <a:ea typeface="Calibri" panose="020F0502020204030204" pitchFamily="34" charset="0"/>
                        <a:cs typeface="+mj-cs"/>
                      </a:endParaRPr>
                    </a:p>
                  </a:txBody>
                  <a:tcPr marL="25016" marR="25016" marT="0" marB="0"/>
                </a:tc>
                <a:tc>
                  <a:txBody>
                    <a:bodyPr/>
                    <a:lstStyle/>
                    <a:p>
                      <a:pPr algn="r" rtl="1">
                        <a:lnSpc>
                          <a:spcPct val="150000"/>
                        </a:lnSpc>
                        <a:spcAft>
                          <a:spcPts val="0"/>
                        </a:spcAft>
                      </a:pPr>
                      <a:r>
                        <a:rPr lang="ar-SA" sz="1100" b="0" dirty="0">
                          <a:effectLst/>
                          <a:cs typeface="+mj-cs"/>
                        </a:rPr>
                        <a:t>محیط زیست</a:t>
                      </a:r>
                      <a:endParaRPr lang="en-US" sz="1100" b="0" dirty="0">
                        <a:effectLst/>
                        <a:latin typeface="Calibri" panose="020F0502020204030204" pitchFamily="34" charset="0"/>
                        <a:ea typeface="Calibri" panose="020F0502020204030204" pitchFamily="34" charset="0"/>
                        <a:cs typeface="+mj-cs"/>
                      </a:endParaRPr>
                    </a:p>
                  </a:txBody>
                  <a:tcPr marL="25016" marR="25016" marT="0" marB="0"/>
                </a:tc>
              </a:tr>
            </a:tbl>
          </a:graphicData>
        </a:graphic>
      </p:graphicFrame>
    </p:spTree>
    <p:extLst>
      <p:ext uri="{BB962C8B-B14F-4D97-AF65-F5344CB8AC3E}">
        <p14:creationId xmlns:p14="http://schemas.microsoft.com/office/powerpoint/2010/main" val="30149937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3" name="Table 2"/>
          <p:cNvGraphicFramePr>
            <a:graphicFrameLocks noGrp="1"/>
          </p:cNvGraphicFramePr>
          <p:nvPr>
            <p:extLst>
              <p:ext uri="{D42A27DB-BD31-4B8C-83A1-F6EECF244321}">
                <p14:modId xmlns:p14="http://schemas.microsoft.com/office/powerpoint/2010/main" val="4264798510"/>
              </p:ext>
            </p:extLst>
          </p:nvPr>
        </p:nvGraphicFramePr>
        <p:xfrm>
          <a:off x="683568" y="1196752"/>
          <a:ext cx="7488833" cy="4696968"/>
        </p:xfrm>
        <a:graphic>
          <a:graphicData uri="http://schemas.openxmlformats.org/drawingml/2006/table">
            <a:tbl>
              <a:tblPr firstRow="1" firstCol="1" bandRow="1">
                <a:tableStyleId>{C4B1156A-380E-4F78-BDF5-A606A8083BF9}</a:tableStyleId>
              </a:tblPr>
              <a:tblGrid>
                <a:gridCol w="1243784"/>
                <a:gridCol w="1242250"/>
                <a:gridCol w="1242250"/>
                <a:gridCol w="1243016"/>
                <a:gridCol w="1244554"/>
                <a:gridCol w="1272979"/>
              </a:tblGrid>
              <a:tr h="1656184">
                <a:tc>
                  <a:txBody>
                    <a:bodyPr/>
                    <a:lstStyle/>
                    <a:p>
                      <a:pPr algn="r" rtl="1">
                        <a:lnSpc>
                          <a:spcPct val="107000"/>
                        </a:lnSpc>
                        <a:spcAft>
                          <a:spcPts val="0"/>
                        </a:spcAft>
                      </a:pPr>
                      <a:r>
                        <a:rPr lang="ar-SA" sz="1200" b="0" dirty="0">
                          <a:effectLst/>
                        </a:rPr>
                        <a:t>گریز جمعیت اصیل _ورود مهاجران . مجرد ها</a:t>
                      </a:r>
                      <a:endParaRPr lang="en-US" sz="1200" b="0" dirty="0">
                        <a:effectLst/>
                      </a:endParaRPr>
                    </a:p>
                    <a:p>
                      <a:pPr algn="r" rtl="1">
                        <a:lnSpc>
                          <a:spcPct val="107000"/>
                        </a:lnSpc>
                        <a:spcAft>
                          <a:spcPts val="0"/>
                        </a:spcAft>
                      </a:pPr>
                      <a:r>
                        <a:rPr lang="ar-SA" sz="1200" b="0" dirty="0">
                          <a:effectLst/>
                        </a:rPr>
                        <a:t>_تفاوت جمعیت در شب و روز</a:t>
                      </a:r>
                      <a:endParaRPr lang="en-US" sz="1200" b="0" dirty="0">
                        <a:effectLst/>
                      </a:endParaRPr>
                    </a:p>
                    <a:p>
                      <a:pPr algn="r" rtl="1">
                        <a:lnSpc>
                          <a:spcPct val="107000"/>
                        </a:lnSpc>
                        <a:spcAft>
                          <a:spcPts val="0"/>
                        </a:spcAft>
                      </a:pPr>
                      <a:r>
                        <a:rPr lang="ar-SA" sz="1200" b="0" dirty="0">
                          <a:effectLst/>
                        </a:rPr>
                        <a:t>_شیوع بزهکاری و اعتیاد</a:t>
                      </a:r>
                      <a:endParaRPr lang="en-US" sz="1200" b="0" dirty="0">
                        <a:effectLst/>
                      </a:endParaRPr>
                    </a:p>
                    <a:p>
                      <a:pPr algn="r" rtl="1">
                        <a:lnSpc>
                          <a:spcPct val="107000"/>
                        </a:lnSpc>
                        <a:spcAft>
                          <a:spcPts val="0"/>
                        </a:spcAft>
                      </a:pPr>
                      <a:endParaRPr lang="en-US" sz="1200" b="0" dirty="0">
                        <a:effectLst/>
                        <a:latin typeface="Calibri" panose="020F0502020204030204" pitchFamily="34" charset="0"/>
                        <a:ea typeface="Calibri" panose="020F0502020204030204" pitchFamily="34" charset="0"/>
                        <a:cs typeface="+mj-cs"/>
                      </a:endParaRPr>
                    </a:p>
                  </a:txBody>
                  <a:tcPr marL="30675" marR="30675" marT="0" marB="0"/>
                </a:tc>
                <a:tc>
                  <a:txBody>
                    <a:bodyPr/>
                    <a:lstStyle/>
                    <a:p>
                      <a:pPr algn="r" rtl="1">
                        <a:lnSpc>
                          <a:spcPct val="107000"/>
                        </a:lnSpc>
                        <a:spcAft>
                          <a:spcPts val="0"/>
                        </a:spcAft>
                      </a:pPr>
                      <a:r>
                        <a:rPr lang="ar-SA" sz="1200" b="0" dirty="0">
                          <a:effectLst/>
                        </a:rPr>
                        <a:t>گرایش مردم به سکونت در مناطق جدید شهر</a:t>
                      </a:r>
                      <a:endParaRPr lang="en-US" sz="1200" b="0" dirty="0">
                        <a:effectLst/>
                      </a:endParaRPr>
                    </a:p>
                    <a:p>
                      <a:pPr algn="r" rtl="1">
                        <a:lnSpc>
                          <a:spcPct val="107000"/>
                        </a:lnSpc>
                        <a:spcAft>
                          <a:spcPts val="0"/>
                        </a:spcAft>
                      </a:pPr>
                      <a:r>
                        <a:rPr lang="ar-SA" sz="1200" b="0" dirty="0">
                          <a:effectLst/>
                        </a:rPr>
                        <a:t>_حرکت مهاجران ازحاشیه شهر به دلیل نزدیکی به کار و اجاره پایین</a:t>
                      </a:r>
                      <a:endParaRPr lang="en-US" sz="1200" b="0" dirty="0">
                        <a:effectLst/>
                        <a:latin typeface="Calibri" panose="020F0502020204030204" pitchFamily="34" charset="0"/>
                        <a:ea typeface="Calibri" panose="020F0502020204030204" pitchFamily="34" charset="0"/>
                        <a:cs typeface="+mj-cs"/>
                      </a:endParaRPr>
                    </a:p>
                  </a:txBody>
                  <a:tcPr marL="30675" marR="30675" marT="0" marB="0"/>
                </a:tc>
                <a:tc>
                  <a:txBody>
                    <a:bodyPr/>
                    <a:lstStyle/>
                    <a:p>
                      <a:pPr algn="r" rtl="1">
                        <a:lnSpc>
                          <a:spcPct val="107000"/>
                        </a:lnSpc>
                        <a:spcAft>
                          <a:spcPts val="0"/>
                        </a:spcAft>
                      </a:pPr>
                      <a:r>
                        <a:rPr lang="ar-SA" sz="1200" b="0" dirty="0">
                          <a:effectLst/>
                        </a:rPr>
                        <a:t>امکان جذب دوباره جمعیت قدیمی در صورت ساماندهی </a:t>
                      </a:r>
                      <a:endParaRPr lang="en-US" sz="1200" b="0" dirty="0">
                        <a:effectLst/>
                      </a:endParaRPr>
                    </a:p>
                    <a:p>
                      <a:pPr algn="r" rtl="1">
                        <a:lnSpc>
                          <a:spcPct val="107000"/>
                        </a:lnSpc>
                        <a:spcAft>
                          <a:spcPts val="0"/>
                        </a:spcAft>
                      </a:pPr>
                      <a:r>
                        <a:rPr lang="ar-SA" sz="1200" b="0" dirty="0">
                          <a:effectLst/>
                        </a:rPr>
                        <a:t>_امکان افزایش تراکم جمعیت از طریق نوسازی بافت مسکونی</a:t>
                      </a:r>
                      <a:endParaRPr lang="en-US" sz="1200" b="0" dirty="0">
                        <a:effectLst/>
                        <a:latin typeface="Calibri" panose="020F0502020204030204" pitchFamily="34" charset="0"/>
                        <a:ea typeface="Calibri" panose="020F0502020204030204" pitchFamily="34" charset="0"/>
                        <a:cs typeface="+mj-cs"/>
                      </a:endParaRPr>
                    </a:p>
                  </a:txBody>
                  <a:tcPr marL="30675" marR="30675" marT="0" marB="0"/>
                </a:tc>
                <a:tc>
                  <a:txBody>
                    <a:bodyPr/>
                    <a:lstStyle/>
                    <a:p>
                      <a:pPr algn="r" rtl="1">
                        <a:lnSpc>
                          <a:spcPct val="107000"/>
                        </a:lnSpc>
                        <a:spcAft>
                          <a:spcPts val="0"/>
                        </a:spcAft>
                      </a:pPr>
                      <a:r>
                        <a:rPr lang="ar-SA" sz="1200" b="0" dirty="0">
                          <a:effectLst/>
                        </a:rPr>
                        <a:t>گریز ساکنان قدیمی و اصیل منطقه به دیگر نقاط شهر</a:t>
                      </a:r>
                      <a:endParaRPr lang="en-US" sz="1200" b="0" dirty="0">
                        <a:effectLst/>
                      </a:endParaRPr>
                    </a:p>
                    <a:p>
                      <a:pPr algn="r" rtl="1">
                        <a:lnSpc>
                          <a:spcPct val="107000"/>
                        </a:lnSpc>
                        <a:spcAft>
                          <a:spcPts val="0"/>
                        </a:spcAft>
                      </a:pPr>
                      <a:r>
                        <a:rPr lang="ar-SA" sz="1200" b="0" dirty="0">
                          <a:effectLst/>
                        </a:rPr>
                        <a:t>_جایگزین شدن مهاجران کم درآمد و مجرد </a:t>
                      </a:r>
                      <a:endParaRPr lang="en-US" sz="1200" b="0" dirty="0">
                        <a:effectLst/>
                      </a:endParaRPr>
                    </a:p>
                    <a:p>
                      <a:pPr algn="r" rtl="1">
                        <a:lnSpc>
                          <a:spcPct val="107000"/>
                        </a:lnSpc>
                        <a:spcAft>
                          <a:spcPts val="0"/>
                        </a:spcAft>
                      </a:pPr>
                      <a:r>
                        <a:rPr lang="ar-SA" sz="1200" b="0" dirty="0">
                          <a:effectLst/>
                        </a:rPr>
                        <a:t>_وجود اعتیاد .بزهکاری و کارتن خوابی </a:t>
                      </a:r>
                      <a:endParaRPr lang="en-US" sz="1200" b="0" dirty="0">
                        <a:effectLst/>
                      </a:endParaRPr>
                    </a:p>
                    <a:p>
                      <a:pPr algn="r" rtl="1">
                        <a:lnSpc>
                          <a:spcPct val="107000"/>
                        </a:lnSpc>
                        <a:spcAft>
                          <a:spcPts val="0"/>
                        </a:spcAft>
                      </a:pPr>
                      <a:r>
                        <a:rPr lang="ar-SA" sz="1200" b="0" dirty="0">
                          <a:effectLst/>
                        </a:rPr>
                        <a:t>_شهرت بد محله به جرم خیزی و نابه هنجاری اجتماعی</a:t>
                      </a:r>
                      <a:endParaRPr lang="en-US" sz="1200" b="0" dirty="0">
                        <a:effectLst/>
                        <a:latin typeface="Calibri" panose="020F0502020204030204" pitchFamily="34" charset="0"/>
                        <a:ea typeface="Calibri" panose="020F0502020204030204" pitchFamily="34" charset="0"/>
                        <a:cs typeface="+mj-cs"/>
                      </a:endParaRPr>
                    </a:p>
                  </a:txBody>
                  <a:tcPr marL="30675" marR="30675" marT="0" marB="0"/>
                </a:tc>
                <a:tc>
                  <a:txBody>
                    <a:bodyPr/>
                    <a:lstStyle/>
                    <a:p>
                      <a:pPr algn="r" rtl="1">
                        <a:lnSpc>
                          <a:spcPct val="107000"/>
                        </a:lnSpc>
                        <a:spcAft>
                          <a:spcPts val="0"/>
                        </a:spcAft>
                      </a:pPr>
                      <a:r>
                        <a:rPr lang="ar-SA" sz="1200" b="0">
                          <a:effectLst/>
                        </a:rPr>
                        <a:t>افت کمتر جمعیت در چند سال اخیر</a:t>
                      </a:r>
                      <a:endParaRPr lang="en-US" sz="1200" b="0">
                        <a:effectLst/>
                      </a:endParaRPr>
                    </a:p>
                    <a:p>
                      <a:pPr algn="r" rtl="1">
                        <a:lnSpc>
                          <a:spcPct val="107000"/>
                        </a:lnSpc>
                        <a:spcAft>
                          <a:spcPts val="0"/>
                        </a:spcAft>
                      </a:pPr>
                      <a:r>
                        <a:rPr lang="ar-SA" sz="1200" b="0">
                          <a:effectLst/>
                        </a:rPr>
                        <a:t>_بارتکفل پایین درقیاس با تهران</a:t>
                      </a:r>
                      <a:endParaRPr lang="en-US" sz="1200" b="0">
                        <a:effectLst/>
                      </a:endParaRPr>
                    </a:p>
                    <a:p>
                      <a:pPr algn="r" rtl="1">
                        <a:lnSpc>
                          <a:spcPct val="107000"/>
                        </a:lnSpc>
                        <a:spcAft>
                          <a:spcPts val="0"/>
                        </a:spcAft>
                      </a:pPr>
                      <a:r>
                        <a:rPr lang="ar-SA" sz="1200" b="0">
                          <a:effectLst/>
                        </a:rPr>
                        <a:t>_بارتراکمی بالنسبه پایین جمعیت در محله</a:t>
                      </a:r>
                      <a:endParaRPr lang="en-US" sz="1200" b="0">
                        <a:effectLst/>
                        <a:latin typeface="Calibri" panose="020F0502020204030204" pitchFamily="34" charset="0"/>
                        <a:ea typeface="Calibri" panose="020F0502020204030204" pitchFamily="34" charset="0"/>
                        <a:cs typeface="+mj-cs"/>
                      </a:endParaRPr>
                    </a:p>
                  </a:txBody>
                  <a:tcPr marL="30675" marR="30675" marT="0" marB="0"/>
                </a:tc>
                <a:tc>
                  <a:txBody>
                    <a:bodyPr/>
                    <a:lstStyle/>
                    <a:p>
                      <a:pPr algn="r" rtl="1">
                        <a:lnSpc>
                          <a:spcPct val="107000"/>
                        </a:lnSpc>
                        <a:spcAft>
                          <a:spcPts val="0"/>
                        </a:spcAft>
                      </a:pPr>
                      <a:r>
                        <a:rPr lang="ar-SA" sz="1200" b="0">
                          <a:effectLst/>
                        </a:rPr>
                        <a:t>جمعیتی -اجتمایی</a:t>
                      </a:r>
                      <a:endParaRPr lang="en-US" sz="1200" b="0">
                        <a:effectLst/>
                        <a:latin typeface="Calibri" panose="020F0502020204030204" pitchFamily="34" charset="0"/>
                        <a:ea typeface="Calibri" panose="020F0502020204030204" pitchFamily="34" charset="0"/>
                        <a:cs typeface="+mj-cs"/>
                      </a:endParaRPr>
                    </a:p>
                  </a:txBody>
                  <a:tcPr marL="30675" marR="30675" marT="0" marB="0"/>
                </a:tc>
              </a:tr>
              <a:tr h="909936">
                <a:tc>
                  <a:txBody>
                    <a:bodyPr/>
                    <a:lstStyle/>
                    <a:p>
                      <a:pPr algn="r" rtl="1">
                        <a:lnSpc>
                          <a:spcPct val="107000"/>
                        </a:lnSpc>
                        <a:spcAft>
                          <a:spcPts val="0"/>
                        </a:spcAft>
                      </a:pPr>
                      <a:r>
                        <a:rPr lang="ar-SA" sz="1200" b="0" dirty="0">
                          <a:effectLst/>
                        </a:rPr>
                        <a:t>ارزش کم املاک مسکونی</a:t>
                      </a:r>
                      <a:endParaRPr lang="en-US" sz="1200" b="0" dirty="0">
                        <a:effectLst/>
                        <a:latin typeface="Calibri" panose="020F0502020204030204" pitchFamily="34" charset="0"/>
                        <a:ea typeface="Calibri" panose="020F0502020204030204" pitchFamily="34" charset="0"/>
                        <a:cs typeface="+mj-cs"/>
                      </a:endParaRPr>
                    </a:p>
                  </a:txBody>
                  <a:tcPr marL="30675" marR="30675" marT="0" marB="0"/>
                </a:tc>
                <a:tc>
                  <a:txBody>
                    <a:bodyPr/>
                    <a:lstStyle/>
                    <a:p>
                      <a:pPr algn="ctr" rtl="1">
                        <a:lnSpc>
                          <a:spcPct val="107000"/>
                        </a:lnSpc>
                        <a:spcAft>
                          <a:spcPts val="0"/>
                        </a:spcAft>
                      </a:pPr>
                      <a:r>
                        <a:rPr lang="en-US" sz="1200" b="0" dirty="0">
                          <a:effectLst/>
                        </a:rPr>
                        <a:t>  </a:t>
                      </a:r>
                      <a:r>
                        <a:rPr lang="en-US" sz="1200" b="0" dirty="0" smtClean="0">
                          <a:effectLst/>
                        </a:rPr>
                        <a:t>_</a:t>
                      </a:r>
                      <a:endParaRPr lang="en-US" sz="1200" b="0" dirty="0">
                        <a:effectLst/>
                        <a:latin typeface="Calibri" panose="020F0502020204030204" pitchFamily="34" charset="0"/>
                        <a:ea typeface="Calibri" panose="020F0502020204030204" pitchFamily="34" charset="0"/>
                        <a:cs typeface="+mj-cs"/>
                      </a:endParaRPr>
                    </a:p>
                  </a:txBody>
                  <a:tcPr marL="30675" marR="30675" marT="0" marB="0"/>
                </a:tc>
                <a:tc>
                  <a:txBody>
                    <a:bodyPr/>
                    <a:lstStyle/>
                    <a:p>
                      <a:pPr algn="r" rtl="1">
                        <a:lnSpc>
                          <a:spcPct val="107000"/>
                        </a:lnSpc>
                        <a:spcAft>
                          <a:spcPts val="0"/>
                        </a:spcAft>
                      </a:pPr>
                      <a:r>
                        <a:rPr lang="ar-SA" sz="1200" b="0">
                          <a:effectLst/>
                        </a:rPr>
                        <a:t>_محدود کردن مشاغل کاذب و جذب گروه های شغلی با تحصیلات بالاتر  </a:t>
                      </a:r>
                      <a:endParaRPr lang="en-US" sz="1200" b="0">
                        <a:effectLst/>
                        <a:latin typeface="Calibri" panose="020F0502020204030204" pitchFamily="34" charset="0"/>
                        <a:ea typeface="Calibri" panose="020F0502020204030204" pitchFamily="34" charset="0"/>
                        <a:cs typeface="+mj-cs"/>
                      </a:endParaRPr>
                    </a:p>
                  </a:txBody>
                  <a:tcPr marL="30675" marR="30675" marT="0" marB="0"/>
                </a:tc>
                <a:tc>
                  <a:txBody>
                    <a:bodyPr/>
                    <a:lstStyle/>
                    <a:p>
                      <a:pPr algn="r" rtl="1">
                        <a:lnSpc>
                          <a:spcPct val="107000"/>
                        </a:lnSpc>
                        <a:spcAft>
                          <a:spcPts val="0"/>
                        </a:spcAft>
                      </a:pPr>
                      <a:r>
                        <a:rPr lang="ar-SA" sz="1200" b="0">
                          <a:effectLst/>
                        </a:rPr>
                        <a:t>پایین بودن میزان فعالیت زنان </a:t>
                      </a:r>
                      <a:endParaRPr lang="en-US" sz="1200" b="0">
                        <a:effectLst/>
                      </a:endParaRPr>
                    </a:p>
                    <a:p>
                      <a:pPr algn="r" rtl="1">
                        <a:lnSpc>
                          <a:spcPct val="107000"/>
                        </a:lnSpc>
                        <a:spcAft>
                          <a:spcPts val="0"/>
                        </a:spcAft>
                      </a:pPr>
                      <a:r>
                        <a:rPr lang="ar-SA" sz="1200" b="0">
                          <a:effectLst/>
                        </a:rPr>
                        <a:t>_وجود مشاغل کاذب و غیر رسمی</a:t>
                      </a:r>
                      <a:endParaRPr lang="en-US" sz="1200" b="0">
                        <a:effectLst/>
                      </a:endParaRPr>
                    </a:p>
                    <a:p>
                      <a:pPr algn="r" rtl="1">
                        <a:lnSpc>
                          <a:spcPct val="107000"/>
                        </a:lnSpc>
                        <a:spcAft>
                          <a:spcPts val="0"/>
                        </a:spcAft>
                      </a:pPr>
                      <a:r>
                        <a:rPr lang="en-US" sz="1200" b="0">
                          <a:effectLst/>
                        </a:rPr>
                        <a:t> </a:t>
                      </a:r>
                      <a:endParaRPr lang="en-US" sz="1200" b="0">
                        <a:effectLst/>
                        <a:latin typeface="Calibri" panose="020F0502020204030204" pitchFamily="34" charset="0"/>
                        <a:ea typeface="Calibri" panose="020F0502020204030204" pitchFamily="34" charset="0"/>
                        <a:cs typeface="+mj-cs"/>
                      </a:endParaRPr>
                    </a:p>
                  </a:txBody>
                  <a:tcPr marL="30675" marR="30675" marT="0" marB="0"/>
                </a:tc>
                <a:tc>
                  <a:txBody>
                    <a:bodyPr/>
                    <a:lstStyle/>
                    <a:p>
                      <a:pPr algn="r" rtl="1">
                        <a:lnSpc>
                          <a:spcPct val="107000"/>
                        </a:lnSpc>
                        <a:spcAft>
                          <a:spcPts val="0"/>
                        </a:spcAft>
                      </a:pPr>
                      <a:r>
                        <a:rPr lang="ar-SA" sz="1200" b="0" dirty="0">
                          <a:effectLst/>
                        </a:rPr>
                        <a:t>_قیمت نسبی پایین زمین در منطقه</a:t>
                      </a:r>
                      <a:endParaRPr lang="en-US" sz="1200" b="0" dirty="0">
                        <a:effectLst/>
                      </a:endParaRPr>
                    </a:p>
                    <a:p>
                      <a:pPr algn="r" rtl="1">
                        <a:lnSpc>
                          <a:spcPct val="107000"/>
                        </a:lnSpc>
                        <a:spcAft>
                          <a:spcPts val="0"/>
                        </a:spcAft>
                      </a:pPr>
                      <a:r>
                        <a:rPr lang="ar-SA" sz="1200" b="0" dirty="0">
                          <a:effectLst/>
                        </a:rPr>
                        <a:t>_وفور فعالیت ها و امکان اشتغال در محل</a:t>
                      </a:r>
                      <a:endParaRPr lang="en-US" sz="1200" b="0" dirty="0">
                        <a:effectLst/>
                        <a:latin typeface="Calibri" panose="020F0502020204030204" pitchFamily="34" charset="0"/>
                        <a:ea typeface="Calibri" panose="020F0502020204030204" pitchFamily="34" charset="0"/>
                        <a:cs typeface="+mj-cs"/>
                      </a:endParaRPr>
                    </a:p>
                  </a:txBody>
                  <a:tcPr marL="30675" marR="30675" marT="0" marB="0"/>
                </a:tc>
                <a:tc>
                  <a:txBody>
                    <a:bodyPr/>
                    <a:lstStyle/>
                    <a:p>
                      <a:pPr algn="r" rtl="1">
                        <a:lnSpc>
                          <a:spcPct val="107000"/>
                        </a:lnSpc>
                        <a:spcAft>
                          <a:spcPts val="0"/>
                        </a:spcAft>
                      </a:pPr>
                      <a:r>
                        <a:rPr lang="ar-SA" sz="1200" b="0">
                          <a:effectLst/>
                        </a:rPr>
                        <a:t>اقتصادی</a:t>
                      </a:r>
                      <a:endParaRPr lang="en-US" sz="1200" b="0">
                        <a:effectLst/>
                        <a:latin typeface="Calibri" panose="020F0502020204030204" pitchFamily="34" charset="0"/>
                        <a:ea typeface="Calibri" panose="020F0502020204030204" pitchFamily="34" charset="0"/>
                        <a:cs typeface="+mj-cs"/>
                      </a:endParaRPr>
                    </a:p>
                  </a:txBody>
                  <a:tcPr marL="30675" marR="30675" marT="0" marB="0"/>
                </a:tc>
              </a:tr>
              <a:tr h="1324298">
                <a:tc>
                  <a:txBody>
                    <a:bodyPr/>
                    <a:lstStyle/>
                    <a:p>
                      <a:pPr algn="r" rtl="1">
                        <a:lnSpc>
                          <a:spcPct val="107000"/>
                        </a:lnSpc>
                        <a:spcAft>
                          <a:spcPts val="0"/>
                        </a:spcAft>
                      </a:pPr>
                      <a:r>
                        <a:rPr lang="ar-SA" sz="1200" b="0">
                          <a:effectLst/>
                        </a:rPr>
                        <a:t>آهنگ کند نوسازی</a:t>
                      </a:r>
                      <a:endParaRPr lang="en-US" sz="1200" b="0">
                        <a:effectLst/>
                      </a:endParaRPr>
                    </a:p>
                    <a:p>
                      <a:pPr algn="r" rtl="1">
                        <a:lnSpc>
                          <a:spcPct val="107000"/>
                        </a:lnSpc>
                        <a:spcAft>
                          <a:spcPts val="0"/>
                        </a:spcAft>
                      </a:pPr>
                      <a:r>
                        <a:rPr lang="en-US" sz="1200" b="0">
                          <a:effectLst/>
                        </a:rPr>
                        <a:t>_</a:t>
                      </a:r>
                      <a:r>
                        <a:rPr lang="ar-SA" sz="1200" b="0">
                          <a:effectLst/>
                        </a:rPr>
                        <a:t>کمبود خدمات مسکونی</a:t>
                      </a:r>
                      <a:endParaRPr lang="en-US" sz="1200" b="0">
                        <a:effectLst/>
                        <a:latin typeface="Calibri" panose="020F0502020204030204" pitchFamily="34" charset="0"/>
                        <a:ea typeface="Calibri" panose="020F0502020204030204" pitchFamily="34" charset="0"/>
                        <a:cs typeface="+mj-cs"/>
                      </a:endParaRPr>
                    </a:p>
                  </a:txBody>
                  <a:tcPr marL="30675" marR="30675" marT="0" marB="0"/>
                </a:tc>
                <a:tc>
                  <a:txBody>
                    <a:bodyPr/>
                    <a:lstStyle/>
                    <a:p>
                      <a:pPr algn="r" rtl="1">
                        <a:lnSpc>
                          <a:spcPct val="107000"/>
                        </a:lnSpc>
                        <a:spcAft>
                          <a:spcPts val="0"/>
                        </a:spcAft>
                      </a:pPr>
                      <a:r>
                        <a:rPr lang="ar-SA" sz="1200" b="0">
                          <a:effectLst/>
                        </a:rPr>
                        <a:t>بی توجهی به تامین خدمات مورد نیاز ساکنان</a:t>
                      </a:r>
                      <a:endParaRPr lang="en-US" sz="1200" b="0">
                        <a:effectLst/>
                      </a:endParaRPr>
                    </a:p>
                    <a:p>
                      <a:pPr algn="r" rtl="1">
                        <a:lnSpc>
                          <a:spcPct val="107000"/>
                        </a:lnSpc>
                        <a:spcAft>
                          <a:spcPts val="0"/>
                        </a:spcAft>
                      </a:pPr>
                      <a:r>
                        <a:rPr lang="en-US" sz="1200" b="0">
                          <a:effectLst/>
                        </a:rPr>
                        <a:t>_</a:t>
                      </a:r>
                      <a:r>
                        <a:rPr lang="ar-SA" sz="1200" b="0">
                          <a:effectLst/>
                        </a:rPr>
                        <a:t>ممانعت نکردن ازاستقرار فعالیت های کارگاهی و انبار در بافت مسکونی</a:t>
                      </a:r>
                      <a:endParaRPr lang="en-US" sz="1200" b="0">
                        <a:effectLst/>
                        <a:latin typeface="Calibri" panose="020F0502020204030204" pitchFamily="34" charset="0"/>
                        <a:ea typeface="Calibri" panose="020F0502020204030204" pitchFamily="34" charset="0"/>
                        <a:cs typeface="+mj-cs"/>
                      </a:endParaRPr>
                    </a:p>
                  </a:txBody>
                  <a:tcPr marL="30675" marR="30675" marT="0" marB="0"/>
                </a:tc>
                <a:tc>
                  <a:txBody>
                    <a:bodyPr/>
                    <a:lstStyle/>
                    <a:p>
                      <a:pPr algn="r" rtl="1">
                        <a:lnSpc>
                          <a:spcPct val="107000"/>
                        </a:lnSpc>
                        <a:spcAft>
                          <a:spcPts val="0"/>
                        </a:spcAft>
                      </a:pPr>
                      <a:r>
                        <a:rPr lang="ar-SA" sz="1200" b="0">
                          <a:effectLst/>
                        </a:rPr>
                        <a:t>امکان جذب سرمایه بخش ساختمان به دلیل مزیت منطقه</a:t>
                      </a:r>
                      <a:endParaRPr lang="en-US" sz="1200" b="0">
                        <a:effectLst/>
                      </a:endParaRPr>
                    </a:p>
                    <a:p>
                      <a:pPr algn="r" rtl="1">
                        <a:lnSpc>
                          <a:spcPct val="107000"/>
                        </a:lnSpc>
                        <a:spcAft>
                          <a:spcPts val="0"/>
                        </a:spcAft>
                      </a:pPr>
                      <a:r>
                        <a:rPr lang="ar-SA" sz="1200" b="0">
                          <a:effectLst/>
                        </a:rPr>
                        <a:t>_ امکان افزایش تراکم ساختمانی از طریق تجمیع و تامین خدمات</a:t>
                      </a:r>
                      <a:endParaRPr lang="en-US" sz="1200" b="0">
                        <a:effectLst/>
                        <a:latin typeface="Calibri" panose="020F0502020204030204" pitchFamily="34" charset="0"/>
                        <a:ea typeface="Calibri" panose="020F0502020204030204" pitchFamily="34" charset="0"/>
                        <a:cs typeface="+mj-cs"/>
                      </a:endParaRPr>
                    </a:p>
                  </a:txBody>
                  <a:tcPr marL="30675" marR="30675" marT="0" marB="0"/>
                </a:tc>
                <a:tc>
                  <a:txBody>
                    <a:bodyPr/>
                    <a:lstStyle/>
                    <a:p>
                      <a:pPr algn="r" rtl="1">
                        <a:lnSpc>
                          <a:spcPct val="107000"/>
                        </a:lnSpc>
                        <a:spcAft>
                          <a:spcPts val="0"/>
                        </a:spcAft>
                      </a:pPr>
                      <a:r>
                        <a:rPr lang="ar-SA" sz="1200" b="0">
                          <a:effectLst/>
                        </a:rPr>
                        <a:t>بالاترین میزان ساختمان های بی دوام و کم دوام در قیاس با محله های تهران</a:t>
                      </a:r>
                      <a:endParaRPr lang="en-US" sz="1200" b="0">
                        <a:effectLst/>
                      </a:endParaRPr>
                    </a:p>
                    <a:p>
                      <a:pPr algn="r" rtl="1">
                        <a:lnSpc>
                          <a:spcPct val="107000"/>
                        </a:lnSpc>
                        <a:spcAft>
                          <a:spcPts val="0"/>
                        </a:spcAft>
                      </a:pPr>
                      <a:r>
                        <a:rPr lang="ar-SA" sz="1200" b="0">
                          <a:effectLst/>
                        </a:rPr>
                        <a:t>_عمر 50درصد ساختمان ها بیش از 30 سال است</a:t>
                      </a:r>
                      <a:endParaRPr lang="en-US" sz="1200" b="0">
                        <a:effectLst/>
                        <a:latin typeface="Calibri" panose="020F0502020204030204" pitchFamily="34" charset="0"/>
                        <a:ea typeface="Calibri" panose="020F0502020204030204" pitchFamily="34" charset="0"/>
                        <a:cs typeface="+mj-cs"/>
                      </a:endParaRPr>
                    </a:p>
                  </a:txBody>
                  <a:tcPr marL="30675" marR="30675" marT="0" marB="0"/>
                </a:tc>
                <a:tc>
                  <a:txBody>
                    <a:bodyPr/>
                    <a:lstStyle/>
                    <a:p>
                      <a:pPr algn="r" rtl="1">
                        <a:lnSpc>
                          <a:spcPct val="107000"/>
                        </a:lnSpc>
                        <a:spcAft>
                          <a:spcPts val="0"/>
                        </a:spcAft>
                      </a:pPr>
                      <a:r>
                        <a:rPr lang="ar-SA" sz="1200" b="0">
                          <a:effectLst/>
                        </a:rPr>
                        <a:t>کاهش تراکم خانوار در واحد مسکونی</a:t>
                      </a:r>
                      <a:endParaRPr lang="en-US" sz="1200" b="0">
                        <a:effectLst/>
                        <a:latin typeface="Calibri" panose="020F0502020204030204" pitchFamily="34" charset="0"/>
                        <a:ea typeface="Calibri" panose="020F0502020204030204" pitchFamily="34" charset="0"/>
                        <a:cs typeface="+mj-cs"/>
                      </a:endParaRPr>
                    </a:p>
                  </a:txBody>
                  <a:tcPr marL="30675" marR="30675" marT="0" marB="0"/>
                </a:tc>
                <a:tc>
                  <a:txBody>
                    <a:bodyPr/>
                    <a:lstStyle/>
                    <a:p>
                      <a:pPr algn="r" rtl="1">
                        <a:lnSpc>
                          <a:spcPct val="107000"/>
                        </a:lnSpc>
                        <a:spcAft>
                          <a:spcPts val="0"/>
                        </a:spcAft>
                      </a:pPr>
                      <a:r>
                        <a:rPr lang="ar-SA" sz="1200" b="0" dirty="0">
                          <a:effectLst/>
                        </a:rPr>
                        <a:t>مسکن</a:t>
                      </a:r>
                      <a:endParaRPr lang="en-US" sz="1200" b="0" dirty="0">
                        <a:effectLst/>
                        <a:latin typeface="Calibri" panose="020F0502020204030204" pitchFamily="34" charset="0"/>
                        <a:ea typeface="Calibri" panose="020F0502020204030204" pitchFamily="34" charset="0"/>
                        <a:cs typeface="+mj-cs"/>
                      </a:endParaRPr>
                    </a:p>
                  </a:txBody>
                  <a:tcPr marL="30675" marR="30675" marT="0" marB="0"/>
                </a:tc>
              </a:tr>
            </a:tbl>
          </a:graphicData>
        </a:graphic>
      </p:graphicFrame>
      <p:sp>
        <p:nvSpPr>
          <p:cNvPr id="4" name="Rectangle 1"/>
          <p:cNvSpPr>
            <a:spLocks noChangeArrowheads="1"/>
          </p:cNvSpPr>
          <p:nvPr/>
        </p:nvSpPr>
        <p:spPr bwMode="auto">
          <a:xfrm>
            <a:off x="3187700" y="14049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106283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283665877"/>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68" name="Acrobat Document" r:id="rId3" imgW="5667139" imgH="8019997" progId="AcroExch.Document.11">
                  <p:embed/>
                </p:oleObj>
              </mc:Choice>
              <mc:Fallback>
                <p:oleObj name="Acrobat Document" r:id="rId3" imgW="5667139" imgH="8019997" progId="AcroExch.Document.11">
                  <p:embed/>
                  <p:pic>
                    <p:nvPicPr>
                      <p:cNvPr id="0" name=""/>
                      <p:cNvPicPr/>
                      <p:nvPr/>
                    </p:nvPicPr>
                    <p:blipFill>
                      <a:blip r:embed="rId4"/>
                      <a:stretch>
                        <a:fillRect/>
                      </a:stretch>
                    </p:blipFill>
                    <p:spPr>
                      <a:xfrm>
                        <a:off x="0" y="0"/>
                        <a:ext cx="9144000" cy="6858000"/>
                      </a:xfrm>
                      <a:prstGeom prst="rect">
                        <a:avLst/>
                      </a:prstGeom>
                      <a:pattFill prst="pct5">
                        <a:fgClr>
                          <a:schemeClr val="accent1"/>
                        </a:fgClr>
                        <a:bgClr>
                          <a:schemeClr val="bg1"/>
                        </a:bgClr>
                      </a:pattFill>
                    </p:spPr>
                  </p:pic>
                </p:oleObj>
              </mc:Fallback>
            </mc:AlternateContent>
          </a:graphicData>
        </a:graphic>
      </p:graphicFrame>
    </p:spTree>
    <p:extLst>
      <p:ext uri="{BB962C8B-B14F-4D97-AF65-F5344CB8AC3E}">
        <p14:creationId xmlns:p14="http://schemas.microsoft.com/office/powerpoint/2010/main" val="4268534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3717786163"/>
              </p:ext>
            </p:extLst>
          </p:nvPr>
        </p:nvGraphicFramePr>
        <p:xfrm>
          <a:off x="323528" y="722313"/>
          <a:ext cx="8496944" cy="5875039"/>
        </p:xfrm>
        <a:graphic>
          <a:graphicData uri="http://schemas.openxmlformats.org/drawingml/2006/chart">
            <c:chart xmlns:c="http://schemas.openxmlformats.org/drawingml/2006/chart" xmlns:r="http://schemas.openxmlformats.org/officeDocument/2006/relationships" r:id="rId2"/>
          </a:graphicData>
        </a:graphic>
      </p:graphicFrame>
      <p:sp>
        <p:nvSpPr>
          <p:cNvPr id="9" name="Subtitle 8"/>
          <p:cNvSpPr>
            <a:spLocks noGrp="1"/>
          </p:cNvSpPr>
          <p:nvPr>
            <p:ph type="subTitle" idx="1"/>
          </p:nvPr>
        </p:nvSpPr>
        <p:spPr>
          <a:xfrm>
            <a:off x="683568" y="260648"/>
            <a:ext cx="7681913" cy="461665"/>
          </a:xfrm>
        </p:spPr>
        <p:txBody>
          <a:bodyPr/>
          <a:lstStyle/>
          <a:p>
            <a:pPr algn="ctr"/>
            <a:r>
              <a:rPr lang="fa-IR" dirty="0" smtClean="0"/>
              <a:t>نمودار جنسیت</a:t>
            </a:r>
            <a:endParaRPr lang="en-US" dirty="0"/>
          </a:p>
        </p:txBody>
      </p:sp>
    </p:spTree>
    <p:extLst>
      <p:ext uri="{BB962C8B-B14F-4D97-AF65-F5344CB8AC3E}">
        <p14:creationId xmlns:p14="http://schemas.microsoft.com/office/powerpoint/2010/main" val="118830666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Picture 5" descr="mogheiat mantaghe (b&amp;w)"/>
          <p:cNvPicPr>
            <a:picLocks noChangeAspect="1" noChangeArrowheads="1"/>
          </p:cNvPicPr>
          <p:nvPr/>
        </p:nvPicPr>
        <p:blipFill>
          <a:blip r:embed="rId2" cstate="print"/>
          <a:srcRect l="2396" t="3168" r="2208" b="3365"/>
          <a:stretch>
            <a:fillRect/>
          </a:stretch>
        </p:blipFill>
        <p:spPr bwMode="auto">
          <a:xfrm>
            <a:off x="651145" y="764704"/>
            <a:ext cx="7761018" cy="5376593"/>
          </a:xfrm>
          <a:prstGeom prst="rect">
            <a:avLst/>
          </a:prstGeom>
          <a:noFill/>
        </p:spPr>
      </p:pic>
    </p:spTree>
    <p:extLst>
      <p:ext uri="{BB962C8B-B14F-4D97-AF65-F5344CB8AC3E}">
        <p14:creationId xmlns:p14="http://schemas.microsoft.com/office/powerpoint/2010/main" val="51587250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نمودار سن وسال</a:t>
            </a:r>
            <a:endParaRPr lang="en-US" dirty="0"/>
          </a:p>
        </p:txBody>
      </p:sp>
      <p:graphicFrame>
        <p:nvGraphicFramePr>
          <p:cNvPr id="6" name="Chart 5"/>
          <p:cNvGraphicFramePr/>
          <p:nvPr>
            <p:extLst>
              <p:ext uri="{D42A27DB-BD31-4B8C-83A1-F6EECF244321}">
                <p14:modId xmlns:p14="http://schemas.microsoft.com/office/powerpoint/2010/main" val="2413963217"/>
              </p:ext>
            </p:extLst>
          </p:nvPr>
        </p:nvGraphicFramePr>
        <p:xfrm>
          <a:off x="381000" y="1124744"/>
          <a:ext cx="8382000" cy="55446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5217807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نمودار از لحا ظ امنیت</a:t>
            </a:r>
            <a:endParaRPr lang="en-US" dirty="0"/>
          </a:p>
        </p:txBody>
      </p:sp>
      <p:graphicFrame>
        <p:nvGraphicFramePr>
          <p:cNvPr id="12" name="Chart 11"/>
          <p:cNvGraphicFramePr/>
          <p:nvPr>
            <p:extLst>
              <p:ext uri="{D42A27DB-BD31-4B8C-83A1-F6EECF244321}">
                <p14:modId xmlns:p14="http://schemas.microsoft.com/office/powerpoint/2010/main" val="672333527"/>
              </p:ext>
            </p:extLst>
          </p:nvPr>
        </p:nvGraphicFramePr>
        <p:xfrm>
          <a:off x="381000" y="894985"/>
          <a:ext cx="8223448" cy="5774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5910458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نمودار علت نا امن بودن محله</a:t>
            </a:r>
            <a:endParaRPr lang="en-US" dirty="0"/>
          </a:p>
        </p:txBody>
      </p:sp>
      <p:graphicFrame>
        <p:nvGraphicFramePr>
          <p:cNvPr id="7" name="Chart 6"/>
          <p:cNvGraphicFramePr/>
          <p:nvPr>
            <p:extLst>
              <p:ext uri="{D42A27DB-BD31-4B8C-83A1-F6EECF244321}">
                <p14:modId xmlns:p14="http://schemas.microsoft.com/office/powerpoint/2010/main" val="4060687177"/>
              </p:ext>
            </p:extLst>
          </p:nvPr>
        </p:nvGraphicFramePr>
        <p:xfrm>
          <a:off x="381000" y="894985"/>
          <a:ext cx="8151440" cy="5774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3735846"/>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نمودار فعالیت در ساعات شبانه روز</a:t>
            </a:r>
            <a:endParaRPr lang="en-US" dirty="0"/>
          </a:p>
        </p:txBody>
      </p:sp>
      <p:graphicFrame>
        <p:nvGraphicFramePr>
          <p:cNvPr id="7" name="Chart 6"/>
          <p:cNvGraphicFramePr/>
          <p:nvPr>
            <p:extLst>
              <p:ext uri="{D42A27DB-BD31-4B8C-83A1-F6EECF244321}">
                <p14:modId xmlns:p14="http://schemas.microsoft.com/office/powerpoint/2010/main" val="54085403"/>
              </p:ext>
            </p:extLst>
          </p:nvPr>
        </p:nvGraphicFramePr>
        <p:xfrm>
          <a:off x="381000" y="980728"/>
          <a:ext cx="8382000" cy="56166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2227109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نمودار مشکلات محله</a:t>
            </a:r>
            <a:endParaRPr lang="en-US" dirty="0"/>
          </a:p>
        </p:txBody>
      </p:sp>
      <p:graphicFrame>
        <p:nvGraphicFramePr>
          <p:cNvPr id="8" name="Chart 7"/>
          <p:cNvGraphicFramePr/>
          <p:nvPr>
            <p:extLst>
              <p:ext uri="{D42A27DB-BD31-4B8C-83A1-F6EECF244321}">
                <p14:modId xmlns:p14="http://schemas.microsoft.com/office/powerpoint/2010/main" val="2966448745"/>
              </p:ext>
            </p:extLst>
          </p:nvPr>
        </p:nvGraphicFramePr>
        <p:xfrm>
          <a:off x="179512" y="1052736"/>
          <a:ext cx="8784976" cy="55446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19748478"/>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نمودار میزان رضایت از محله</a:t>
            </a:r>
            <a:endParaRPr lang="en-US" dirty="0"/>
          </a:p>
        </p:txBody>
      </p:sp>
      <p:graphicFrame>
        <p:nvGraphicFramePr>
          <p:cNvPr id="7" name="Chart 6"/>
          <p:cNvGraphicFramePr/>
          <p:nvPr>
            <p:extLst>
              <p:ext uri="{D42A27DB-BD31-4B8C-83A1-F6EECF244321}">
                <p14:modId xmlns:p14="http://schemas.microsoft.com/office/powerpoint/2010/main" val="2155418801"/>
              </p:ext>
            </p:extLst>
          </p:nvPr>
        </p:nvGraphicFramePr>
        <p:xfrm>
          <a:off x="251520" y="1124744"/>
          <a:ext cx="8511480" cy="54726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192936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80928"/>
            <a:ext cx="8382000" cy="1107996"/>
          </a:xfrm>
        </p:spPr>
        <p:txBody>
          <a:bodyPr/>
          <a:lstStyle/>
          <a:p>
            <a:pPr algn="ctr"/>
            <a:r>
              <a:rPr lang="fa-IR" sz="8000" dirty="0" smtClean="0"/>
              <a:t>وضع موجود محله</a:t>
            </a:r>
            <a:endParaRPr lang="en-US" sz="8000" dirty="0"/>
          </a:p>
        </p:txBody>
      </p:sp>
    </p:spTree>
    <p:extLst>
      <p:ext uri="{BB962C8B-B14F-4D97-AF65-F5344CB8AC3E}">
        <p14:creationId xmlns:p14="http://schemas.microsoft.com/office/powerpoint/2010/main" val="202175057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5806" y="0"/>
            <a:ext cx="2998442"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48" y="0"/>
            <a:ext cx="2355128" cy="386694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4248" y="3655519"/>
            <a:ext cx="2355128" cy="320248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76872"/>
            <a:ext cx="3730314" cy="4581128"/>
          </a:xfrm>
          <a:prstGeom prst="rect">
            <a:avLst/>
          </a:prstGeom>
        </p:spPr>
      </p:pic>
      <p:cxnSp>
        <p:nvCxnSpPr>
          <p:cNvPr id="10" name="Elbow Connector 9"/>
          <p:cNvCxnSpPr/>
          <p:nvPr/>
        </p:nvCxnSpPr>
        <p:spPr>
          <a:xfrm>
            <a:off x="5076056" y="3425336"/>
            <a:ext cx="1584176" cy="314368"/>
          </a:xfrm>
          <a:prstGeom prst="bentConnector3">
            <a:avLst>
              <a:gd name="adj1" fmla="val 25481"/>
            </a:avLst>
          </a:prstGeom>
          <a:ln>
            <a:tailEnd type="triangle"/>
          </a:ln>
        </p:spPr>
        <p:style>
          <a:lnRef idx="1">
            <a:schemeClr val="dk1"/>
          </a:lnRef>
          <a:fillRef idx="0">
            <a:schemeClr val="dk1"/>
          </a:fillRef>
          <a:effectRef idx="0">
            <a:schemeClr val="dk1"/>
          </a:effectRef>
          <a:fontRef idx="minor">
            <a:schemeClr val="tx1"/>
          </a:fontRef>
        </p:style>
      </p:cxnSp>
      <p:cxnSp>
        <p:nvCxnSpPr>
          <p:cNvPr id="14" name="Elbow Connector 13"/>
          <p:cNvCxnSpPr/>
          <p:nvPr/>
        </p:nvCxnSpPr>
        <p:spPr>
          <a:xfrm rot="5400000">
            <a:off x="4891202" y="5044346"/>
            <a:ext cx="3106012" cy="288032"/>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H="1" flipV="1">
            <a:off x="4355976" y="6525344"/>
            <a:ext cx="1944216" cy="2160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V="1">
            <a:off x="4332919" y="3518724"/>
            <a:ext cx="671129" cy="3006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98523"/>
            <a:ext cx="3730314" cy="878349"/>
          </a:xfrm>
          <a:prstGeom prst="rect">
            <a:avLst/>
          </a:prstGeom>
        </p:spPr>
      </p:pic>
      <p:sp>
        <p:nvSpPr>
          <p:cNvPr id="23" name="Title 22"/>
          <p:cNvSpPr>
            <a:spLocks noGrp="1"/>
          </p:cNvSpPr>
          <p:nvPr>
            <p:ph type="ctrTitle"/>
          </p:nvPr>
        </p:nvSpPr>
        <p:spPr>
          <a:xfrm>
            <a:off x="-101851" y="260648"/>
            <a:ext cx="3792628" cy="1523495"/>
          </a:xfrm>
        </p:spPr>
        <p:txBody>
          <a:bodyPr/>
          <a:lstStyle/>
          <a:p>
            <a:pPr algn="r"/>
            <a:r>
              <a:rPr lang="fa-IR" sz="2800" dirty="0" smtClean="0"/>
              <a:t>زیاد بودن ساختمان های تخریب شده در محل و</a:t>
            </a:r>
            <a:br>
              <a:rPr lang="fa-IR" sz="2800" dirty="0" smtClean="0"/>
            </a:br>
            <a:r>
              <a:rPr lang="fa-IR" sz="2800" dirty="0" smtClean="0"/>
              <a:t>تبدیل شدن آن به زمین بایر</a:t>
            </a:r>
            <a:endParaRPr lang="en-US" sz="2800" dirty="0"/>
          </a:p>
        </p:txBody>
      </p:sp>
    </p:spTree>
    <p:extLst>
      <p:ext uri="{BB962C8B-B14F-4D97-AF65-F5344CB8AC3E}">
        <p14:creationId xmlns:p14="http://schemas.microsoft.com/office/powerpoint/2010/main" val="248681752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2856"/>
            <a:ext cx="3995936" cy="471256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9613" y="0"/>
            <a:ext cx="37629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1788" y="0"/>
            <a:ext cx="1162212" cy="6845424"/>
          </a:xfrm>
          <a:prstGeom prst="rect">
            <a:avLst/>
          </a:prstGeom>
        </p:spPr>
      </p:pic>
      <p:cxnSp>
        <p:nvCxnSpPr>
          <p:cNvPr id="8" name="Straight Arrow Connector 7"/>
          <p:cNvCxnSpPr/>
          <p:nvPr/>
        </p:nvCxnSpPr>
        <p:spPr>
          <a:xfrm>
            <a:off x="5979183" y="3140968"/>
            <a:ext cx="465025" cy="7920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6516216" y="3789040"/>
            <a:ext cx="122842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H="1">
            <a:off x="7164288" y="3933056"/>
            <a:ext cx="360040" cy="29123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flipH="1" flipV="1">
            <a:off x="4914378" y="6237312"/>
            <a:ext cx="2113962" cy="608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V="1">
            <a:off x="5004048" y="3140968"/>
            <a:ext cx="975135" cy="30243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70697"/>
            <a:ext cx="4015439" cy="962159"/>
          </a:xfrm>
          <a:prstGeom prst="rect">
            <a:avLst/>
          </a:prstGeom>
        </p:spPr>
      </p:pic>
      <p:sp>
        <p:nvSpPr>
          <p:cNvPr id="19" name="Subtitle 18"/>
          <p:cNvSpPr>
            <a:spLocks noGrp="1"/>
          </p:cNvSpPr>
          <p:nvPr>
            <p:ph type="subTitle" idx="1"/>
          </p:nvPr>
        </p:nvSpPr>
        <p:spPr>
          <a:xfrm>
            <a:off x="0" y="72009"/>
            <a:ext cx="4015439" cy="1098688"/>
          </a:xfrm>
        </p:spPr>
        <p:txBody>
          <a:bodyPr/>
          <a:lstStyle/>
          <a:p>
            <a:pPr algn="r"/>
            <a:r>
              <a:rPr lang="fa-IR" sz="2400" dirty="0" smtClean="0"/>
              <a:t>اکثر طبقات 1 یا 2 طبقه هستند و تراکم در محله کم است.</a:t>
            </a:r>
          </a:p>
        </p:txBody>
      </p:sp>
    </p:spTree>
    <p:extLst>
      <p:ext uri="{BB962C8B-B14F-4D97-AF65-F5344CB8AC3E}">
        <p14:creationId xmlns:p14="http://schemas.microsoft.com/office/powerpoint/2010/main" val="4052289233"/>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242" y="0"/>
            <a:ext cx="6505486" cy="498353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004048" cy="49868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983538"/>
            <a:ext cx="9144000" cy="1874462"/>
          </a:xfrm>
          <a:prstGeom prst="rect">
            <a:avLst/>
          </a:prstGeom>
        </p:spPr>
      </p:pic>
      <p:cxnSp>
        <p:nvCxnSpPr>
          <p:cNvPr id="7" name="Straight Arrow Connector 6"/>
          <p:cNvCxnSpPr/>
          <p:nvPr/>
        </p:nvCxnSpPr>
        <p:spPr>
          <a:xfrm>
            <a:off x="6660232" y="2491769"/>
            <a:ext cx="576064" cy="4331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V="1">
            <a:off x="7285291" y="2852936"/>
            <a:ext cx="815101" cy="720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a:off x="8172400" y="2903257"/>
            <a:ext cx="720079" cy="503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H="1">
            <a:off x="8274020" y="2953579"/>
            <a:ext cx="558166" cy="21316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H="1" flipV="1">
            <a:off x="5553057" y="4716128"/>
            <a:ext cx="2595615" cy="3690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V="1">
            <a:off x="5585717" y="2491769"/>
            <a:ext cx="1074515" cy="20299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82" y="0"/>
            <a:ext cx="7497221" cy="1344770"/>
          </a:xfrm>
          <a:prstGeom prst="rect">
            <a:avLst/>
          </a:prstGeom>
        </p:spPr>
      </p:pic>
    </p:spTree>
    <p:extLst>
      <p:ext uri="{BB962C8B-B14F-4D97-AF65-F5344CB8AC3E}">
        <p14:creationId xmlns:p14="http://schemas.microsoft.com/office/powerpoint/2010/main" val="415056870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Picture 2"/>
          <p:cNvPicPr>
            <a:picLocks noChangeAspect="1" noChangeArrowheads="1"/>
          </p:cNvPicPr>
          <p:nvPr/>
        </p:nvPicPr>
        <p:blipFill>
          <a:blip r:embed="rId2"/>
          <a:srcRect/>
          <a:stretch>
            <a:fillRect/>
          </a:stretch>
        </p:blipFill>
        <p:spPr bwMode="auto">
          <a:xfrm>
            <a:off x="5097586" y="1173156"/>
            <a:ext cx="2837260" cy="4079640"/>
          </a:xfrm>
          <a:prstGeom prst="rect">
            <a:avLst/>
          </a:prstGeom>
          <a:noFill/>
          <a:ln w="9525">
            <a:noFill/>
            <a:miter lim="800000"/>
            <a:headEnd/>
            <a:tailEnd/>
          </a:ln>
          <a:effectLst/>
        </p:spPr>
      </p:pic>
      <p:pic>
        <p:nvPicPr>
          <p:cNvPr id="7" name="Picture 6"/>
          <p:cNvPicPr/>
          <p:nvPr/>
        </p:nvPicPr>
        <p:blipFill>
          <a:blip r:embed="rId3"/>
          <a:srcRect/>
          <a:stretch>
            <a:fillRect/>
          </a:stretch>
        </p:blipFill>
        <p:spPr bwMode="auto">
          <a:xfrm>
            <a:off x="611560" y="2001261"/>
            <a:ext cx="2797387" cy="4092035"/>
          </a:xfrm>
          <a:prstGeom prst="rect">
            <a:avLst/>
          </a:prstGeom>
          <a:ln>
            <a:noFill/>
          </a:ln>
          <a:effectLst>
            <a:outerShdw blurRad="292100" dist="139700" dir="2700000" algn="tl" rotWithShape="0">
              <a:srgbClr val="333333">
                <a:alpha val="65000"/>
              </a:srgbClr>
            </a:outerShdw>
          </a:effectLst>
        </p:spPr>
      </p:pic>
      <p:cxnSp>
        <p:nvCxnSpPr>
          <p:cNvPr id="14" name="Straight Connector 13"/>
          <p:cNvCxnSpPr/>
          <p:nvPr/>
        </p:nvCxnSpPr>
        <p:spPr>
          <a:xfrm>
            <a:off x="6028924" y="3412263"/>
            <a:ext cx="127252" cy="199288"/>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6156176" y="3611551"/>
            <a:ext cx="360040" cy="72008"/>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flipV="1">
            <a:off x="6516216" y="3508055"/>
            <a:ext cx="72008" cy="175504"/>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6588224" y="3509580"/>
            <a:ext cx="288032" cy="101971"/>
          </a:xfrm>
          <a:prstGeom prst="line">
            <a:avLst/>
          </a:prstGeom>
          <a:ln w="12700">
            <a:prstDash val="dash"/>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flipH="1" flipV="1">
            <a:off x="5940152" y="3356992"/>
            <a:ext cx="88772" cy="55272"/>
          </a:xfrm>
          <a:prstGeom prst="line">
            <a:avLst/>
          </a:prstGeom>
          <a:ln w="28575">
            <a:prstDash val="sysDot"/>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flipH="1">
            <a:off x="5393485" y="3356992"/>
            <a:ext cx="527427" cy="1584176"/>
          </a:xfrm>
          <a:prstGeom prst="straightConnector1">
            <a:avLst/>
          </a:prstGeom>
          <a:ln w="12700">
            <a:prstDash val="lgDashDot"/>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p:cNvCxnSpPr/>
          <p:nvPr/>
        </p:nvCxnSpPr>
        <p:spPr>
          <a:xfrm flipH="1">
            <a:off x="6718171" y="3611551"/>
            <a:ext cx="195400" cy="1617649"/>
          </a:xfrm>
          <a:prstGeom prst="straightConnector1">
            <a:avLst/>
          </a:prstGeom>
          <a:ln w="12700">
            <a:prstDash val="lgDashDot"/>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72026201"/>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0973"/>
            <a:ext cx="9144000" cy="62099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052736"/>
          </a:xfrm>
          <a:prstGeom prst="rect">
            <a:avLst/>
          </a:prstGeom>
        </p:spPr>
      </p:pic>
    </p:spTree>
    <p:extLst>
      <p:ext uri="{BB962C8B-B14F-4D97-AF65-F5344CB8AC3E}">
        <p14:creationId xmlns:p14="http://schemas.microsoft.com/office/powerpoint/2010/main" val="3477564431"/>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564904"/>
            <a:ext cx="8382000" cy="1218795"/>
          </a:xfrm>
        </p:spPr>
        <p:txBody>
          <a:bodyPr/>
          <a:lstStyle/>
          <a:p>
            <a:pPr algn="ctr"/>
            <a:r>
              <a:rPr lang="fa-IR" sz="8800" dirty="0" smtClean="0"/>
              <a:t>طرح های پیشنهادی</a:t>
            </a:r>
            <a:endParaRPr lang="en-US" sz="8800" dirty="0"/>
          </a:p>
        </p:txBody>
      </p:sp>
    </p:spTree>
    <p:extLst>
      <p:ext uri="{BB962C8B-B14F-4D97-AF65-F5344CB8AC3E}">
        <p14:creationId xmlns:p14="http://schemas.microsoft.com/office/powerpoint/2010/main" val="19011255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332656"/>
            <a:ext cx="7681913" cy="1523495"/>
          </a:xfrm>
        </p:spPr>
        <p:txBody>
          <a:bodyPr/>
          <a:lstStyle/>
          <a:p>
            <a:pPr algn="r"/>
            <a:r>
              <a:rPr lang="fa-IR" dirty="0" smtClean="0"/>
              <a:t>طرح های پیشنهادی </a:t>
            </a:r>
            <a:endParaRPr lang="en-US" dirty="0"/>
          </a:p>
        </p:txBody>
      </p:sp>
      <p:sp>
        <p:nvSpPr>
          <p:cNvPr id="6" name="Subtitle 5"/>
          <p:cNvSpPr>
            <a:spLocks noGrp="1"/>
          </p:cNvSpPr>
          <p:nvPr>
            <p:ph type="subTitle" idx="1"/>
          </p:nvPr>
        </p:nvSpPr>
        <p:spPr>
          <a:xfrm>
            <a:off x="251521" y="1625318"/>
            <a:ext cx="8488200" cy="4828018"/>
          </a:xfrm>
        </p:spPr>
        <p:txBody>
          <a:bodyPr/>
          <a:lstStyle/>
          <a:p>
            <a:pPr algn="r"/>
            <a:r>
              <a:rPr lang="fa-IR" dirty="0" smtClean="0"/>
              <a:t>1.طراحی مرکز محله در زمین بایر و مخروبه</a:t>
            </a:r>
          </a:p>
          <a:p>
            <a:pPr algn="r"/>
            <a:endParaRPr lang="fa-IR" dirty="0" smtClean="0"/>
          </a:p>
          <a:p>
            <a:pPr algn="r"/>
            <a:endParaRPr lang="fa-IR" dirty="0"/>
          </a:p>
          <a:p>
            <a:pPr algn="r"/>
            <a:r>
              <a:rPr lang="fa-IR" dirty="0" smtClean="0"/>
              <a:t>2.قرار گیری کاربری مسکونی که باعث سرزندگی می شود.</a:t>
            </a:r>
          </a:p>
          <a:p>
            <a:pPr algn="r"/>
            <a:endParaRPr lang="fa-IR" dirty="0"/>
          </a:p>
          <a:p>
            <a:pPr algn="r"/>
            <a:endParaRPr lang="fa-IR" dirty="0" smtClean="0"/>
          </a:p>
          <a:p>
            <a:pPr algn="r"/>
            <a:r>
              <a:rPr lang="fa-IR" dirty="0" smtClean="0"/>
              <a:t>3. طراحی پارکینگ</a:t>
            </a:r>
          </a:p>
          <a:p>
            <a:pPr algn="r"/>
            <a:endParaRPr lang="fa-IR" dirty="0"/>
          </a:p>
          <a:p>
            <a:pPr algn="r"/>
            <a:endParaRPr lang="fa-IR" dirty="0" smtClean="0"/>
          </a:p>
          <a:p>
            <a:pPr algn="r"/>
            <a:r>
              <a:rPr lang="fa-IR" dirty="0" smtClean="0"/>
              <a:t>4.پیاده راه سازی</a:t>
            </a:r>
          </a:p>
          <a:p>
            <a:pPr algn="r"/>
            <a:endParaRPr lang="fa-IR" dirty="0"/>
          </a:p>
          <a:p>
            <a:pPr algn="r"/>
            <a:endParaRPr lang="fa-IR" dirty="0" smtClean="0"/>
          </a:p>
        </p:txBody>
      </p:sp>
    </p:spTree>
    <p:extLst>
      <p:ext uri="{BB962C8B-B14F-4D97-AF65-F5344CB8AC3E}">
        <p14:creationId xmlns:p14="http://schemas.microsoft.com/office/powerpoint/2010/main" val="398415525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1" y="1976681"/>
            <a:ext cx="4109746" cy="488178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971" y="1976681"/>
            <a:ext cx="5039029" cy="487986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564904"/>
            <a:ext cx="1371487" cy="565135"/>
          </a:xfrm>
          <a:prstGeom prst="rect">
            <a:avLst/>
          </a:prstGeom>
        </p:spPr>
      </p:pic>
      <p:sp>
        <p:nvSpPr>
          <p:cNvPr id="6" name="Title 5"/>
          <p:cNvSpPr>
            <a:spLocks noGrp="1"/>
          </p:cNvSpPr>
          <p:nvPr>
            <p:ph type="title"/>
          </p:nvPr>
        </p:nvSpPr>
        <p:spPr>
          <a:xfrm>
            <a:off x="762000" y="685374"/>
            <a:ext cx="8382000" cy="664797"/>
          </a:xfrm>
        </p:spPr>
        <p:txBody>
          <a:bodyPr/>
          <a:lstStyle/>
          <a:p>
            <a:r>
              <a:rPr lang="fa-IR" dirty="0" smtClean="0"/>
              <a:t>طراحی مرکز محله درزمینهای بایر </a:t>
            </a:r>
            <a:endParaRPr lang="en-US" dirty="0"/>
          </a:p>
        </p:txBody>
      </p:sp>
      <p:cxnSp>
        <p:nvCxnSpPr>
          <p:cNvPr id="8" name="Straight Arrow Connector 7"/>
          <p:cNvCxnSpPr/>
          <p:nvPr/>
        </p:nvCxnSpPr>
        <p:spPr>
          <a:xfrm>
            <a:off x="5796136" y="4005064"/>
            <a:ext cx="1656184" cy="7200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H="1">
            <a:off x="7092280" y="4725144"/>
            <a:ext cx="144016" cy="17281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H="1" flipV="1">
            <a:off x="4644008" y="6021288"/>
            <a:ext cx="2232248" cy="360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flipV="1">
            <a:off x="4788024" y="4005064"/>
            <a:ext cx="864096" cy="18722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a:off x="1691680" y="2780928"/>
            <a:ext cx="1872208" cy="1008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H="1">
            <a:off x="3275856" y="4005064"/>
            <a:ext cx="288032" cy="24482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flipH="1" flipV="1">
            <a:off x="539552" y="5877272"/>
            <a:ext cx="2520280" cy="5040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flipV="1">
            <a:off x="611560" y="2924944"/>
            <a:ext cx="1080120" cy="28083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6180076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61" y="159481"/>
            <a:ext cx="8894768" cy="498598"/>
          </a:xfrm>
        </p:spPr>
        <p:txBody>
          <a:bodyPr/>
          <a:lstStyle/>
          <a:p>
            <a:pPr algn="r"/>
            <a:r>
              <a:rPr lang="fa-IR" sz="3600" dirty="0" smtClean="0"/>
              <a:t>قرار دادن کاربری مسکونی که باعث سر زندگی می شود</a:t>
            </a:r>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6632" y="1484784"/>
            <a:ext cx="3641752" cy="537321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1" y="1484784"/>
            <a:ext cx="4380952" cy="537321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523" y="1489348"/>
            <a:ext cx="1981477" cy="5430008"/>
          </a:xfrm>
          <a:prstGeom prst="rect">
            <a:avLst/>
          </a:prstGeom>
        </p:spPr>
      </p:pic>
      <p:cxnSp>
        <p:nvCxnSpPr>
          <p:cNvPr id="7" name="Straight Arrow Connector 6"/>
          <p:cNvCxnSpPr/>
          <p:nvPr/>
        </p:nvCxnSpPr>
        <p:spPr>
          <a:xfrm>
            <a:off x="5544616" y="4110036"/>
            <a:ext cx="1475656" cy="6151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H="1">
            <a:off x="6660232" y="4869160"/>
            <a:ext cx="288032" cy="19888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flipH="1" flipV="1">
            <a:off x="4799815" y="6309320"/>
            <a:ext cx="1716401" cy="5486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V="1">
            <a:off x="4916073" y="4171392"/>
            <a:ext cx="628543" cy="19219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6023" y="730087"/>
            <a:ext cx="4725583" cy="835224"/>
          </a:xfrm>
          <a:prstGeom prst="rect">
            <a:avLst/>
          </a:prstGeom>
        </p:spPr>
      </p:pic>
    </p:spTree>
    <p:extLst>
      <p:ext uri="{BB962C8B-B14F-4D97-AF65-F5344CB8AC3E}">
        <p14:creationId xmlns:p14="http://schemas.microsoft.com/office/powerpoint/2010/main" val="331121952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188"/>
            <a:ext cx="3779912" cy="2492990"/>
          </a:xfrm>
        </p:spPr>
        <p:txBody>
          <a:bodyPr/>
          <a:lstStyle/>
          <a:p>
            <a:pPr algn="r"/>
            <a:r>
              <a:rPr lang="fa-IR" sz="2000" dirty="0" smtClean="0"/>
              <a:t>1.قرار دادن پارکینگ در محدوده تخریب شده  برای بار گیری و باراندازی و جلوگیری از ترافیک</a:t>
            </a:r>
            <a:br>
              <a:rPr lang="fa-IR" sz="2000" dirty="0" smtClean="0"/>
            </a:br>
            <a:r>
              <a:rPr lang="fa-IR" sz="2000" dirty="0" smtClean="0"/>
              <a:t/>
            </a:r>
            <a:br>
              <a:rPr lang="fa-IR" sz="2000" dirty="0" smtClean="0"/>
            </a:br>
            <a:r>
              <a:rPr lang="fa-IR" sz="2000" dirty="0" smtClean="0"/>
              <a:t>2.پیاده راه سازی  برای بازدید از بناهای تاریخی و وجود  پیاده راه باعث فعالیت و سرزندگی محل میشود و باعت کمتر شدن جرم و بزهکاری در محله میشود.  </a:t>
            </a:r>
            <a:br>
              <a:rPr lang="fa-IR" sz="2000" dirty="0" smtClean="0"/>
            </a:br>
            <a:r>
              <a:rPr lang="fa-IR" sz="2000" dirty="0" smtClean="0"/>
              <a:t/>
            </a:r>
            <a:br>
              <a:rPr lang="fa-IR" sz="2000" dirty="0" smtClean="0"/>
            </a:br>
            <a:r>
              <a:rPr lang="fa-IR" sz="2000" dirty="0" smtClean="0"/>
              <a:t>3.قرار گیری فضای سبز در محله</a:t>
            </a:r>
            <a:br>
              <a:rPr lang="fa-IR" sz="2000" dirty="0" smtClean="0"/>
            </a:br>
            <a:r>
              <a:rPr lang="fa-IR" sz="2000" dirty="0" smtClean="0"/>
              <a:t> </a:t>
            </a: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12851"/>
            <a:ext cx="3892321" cy="42662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2321" y="21094"/>
            <a:ext cx="3438243"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7930" y="-41786"/>
            <a:ext cx="2419416" cy="6858000"/>
          </a:xfrm>
          <a:prstGeom prst="rect">
            <a:avLst/>
          </a:prstGeom>
        </p:spPr>
      </p:pic>
      <p:cxnSp>
        <p:nvCxnSpPr>
          <p:cNvPr id="11" name="Straight Arrow Connector 10"/>
          <p:cNvCxnSpPr/>
          <p:nvPr/>
        </p:nvCxnSpPr>
        <p:spPr>
          <a:xfrm>
            <a:off x="5148064" y="3573016"/>
            <a:ext cx="1584176" cy="360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H="1">
            <a:off x="6300192" y="4077072"/>
            <a:ext cx="432048" cy="25922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H="1" flipV="1">
            <a:off x="4067944" y="6021288"/>
            <a:ext cx="2088232" cy="6480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V="1">
            <a:off x="4067944" y="3573016"/>
            <a:ext cx="792088" cy="23042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flipV="1">
            <a:off x="1853029" y="5301208"/>
            <a:ext cx="432048" cy="136815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6534" y="27955"/>
            <a:ext cx="3101395" cy="2584896"/>
          </a:xfrm>
          <a:prstGeom prst="rect">
            <a:avLst/>
          </a:prstGeom>
        </p:spPr>
      </p:pic>
    </p:spTree>
    <p:extLst>
      <p:ext uri="{BB962C8B-B14F-4D97-AF65-F5344CB8AC3E}">
        <p14:creationId xmlns:p14="http://schemas.microsoft.com/office/powerpoint/2010/main" val="1674428330"/>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395" y="174937"/>
            <a:ext cx="8382000" cy="387798"/>
          </a:xfrm>
        </p:spPr>
        <p:txBody>
          <a:bodyPr/>
          <a:lstStyle/>
          <a:p>
            <a:pPr algn="r"/>
            <a:r>
              <a:rPr lang="fa-IR" sz="2800" dirty="0" smtClean="0"/>
              <a:t>نمونه های طراحی پارکینگ در محدوده ومرکز محله و سه بعدی محله </a:t>
            </a:r>
            <a:endParaRPr lang="en-US" sz="2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4624" y="772709"/>
            <a:ext cx="4040389" cy="279518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90" y="3632754"/>
            <a:ext cx="9024224" cy="321185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90" y="772709"/>
            <a:ext cx="4934157" cy="2795189"/>
          </a:xfrm>
          <a:prstGeom prst="rect">
            <a:avLst/>
          </a:prstGeom>
        </p:spPr>
      </p:pic>
    </p:spTree>
    <p:extLst>
      <p:ext uri="{BB962C8B-B14F-4D97-AF65-F5344CB8AC3E}">
        <p14:creationId xmlns:p14="http://schemas.microsoft.com/office/powerpoint/2010/main" val="3648142310"/>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79512" y="5201709"/>
            <a:ext cx="4803387" cy="1523494"/>
          </a:xfrm>
        </p:spPr>
        <p:txBody>
          <a:bodyPr/>
          <a:lstStyle/>
          <a:p>
            <a:r>
              <a:rPr lang="fa-IR" sz="3600" dirty="0" smtClean="0"/>
              <a:t>نمونه ی طراحی پارکینگ</a:t>
            </a:r>
            <a:endParaRPr lang="en-US" sz="3600" dirty="0"/>
          </a:p>
        </p:txBody>
      </p:sp>
      <p:sp>
        <p:nvSpPr>
          <p:cNvPr id="7" name="Subtitle 6"/>
          <p:cNvSpPr>
            <a:spLocks noGrp="1"/>
          </p:cNvSpPr>
          <p:nvPr>
            <p:ph type="subTitle" idx="1"/>
          </p:nvPr>
        </p:nvSpPr>
        <p:spPr>
          <a:xfrm>
            <a:off x="2100792" y="5656751"/>
            <a:ext cx="7043208" cy="868593"/>
          </a:xfrm>
        </p:spPr>
        <p:txBody>
          <a:bodyPr/>
          <a:lstStyle/>
          <a:p>
            <a:pPr algn="r"/>
            <a:r>
              <a:rPr lang="fa-IR" dirty="0" smtClean="0"/>
              <a:t>وجود آبنما و آلاچیق در محل </a:t>
            </a:r>
          </a:p>
          <a:p>
            <a:pPr algn="r"/>
            <a:r>
              <a:rPr lang="fa-IR" dirty="0" smtClean="0"/>
              <a:t>که باعث جذب جمعیت میشود</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894985"/>
            <a:ext cx="4221088" cy="422108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2941941"/>
            <a:ext cx="2486372" cy="251495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384172"/>
            <a:ext cx="2486372" cy="2514951"/>
          </a:xfrm>
          <a:prstGeom prst="rect">
            <a:avLst/>
          </a:prstGeom>
        </p:spPr>
      </p:pic>
    </p:spTree>
    <p:extLst>
      <p:ext uri="{BB962C8B-B14F-4D97-AF65-F5344CB8AC3E}">
        <p14:creationId xmlns:p14="http://schemas.microsoft.com/office/powerpoint/2010/main" val="384530970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699792" y="2035492"/>
            <a:ext cx="5832648" cy="3831818"/>
          </a:xfrm>
          <a:prstGeom prst="rect">
            <a:avLst/>
          </a:prstGeom>
          <a:noFill/>
        </p:spPr>
        <p:txBody>
          <a:bodyPr wrap="square" rtlCol="0">
            <a:spAutoFit/>
          </a:bodyPr>
          <a:lstStyle/>
          <a:p>
            <a:pPr algn="r" rtl="1">
              <a:lnSpc>
                <a:spcPct val="150000"/>
              </a:lnSpc>
            </a:pPr>
            <a:r>
              <a:rPr lang="fa-IR" dirty="0">
                <a:latin typeface="Times New Roman" pitchFamily="18" charset="0"/>
                <a:cs typeface="Times New Roman" pitchFamily="18" charset="0"/>
              </a:rPr>
              <a:t>تهران در ابتدا یکی از روستاهای اقماری ری محسوب می شد و روند رشد </a:t>
            </a:r>
            <a:r>
              <a:rPr lang="fa-IR" dirty="0" smtClean="0">
                <a:latin typeface="Times New Roman" pitchFamily="18" charset="0"/>
                <a:cs typeface="Times New Roman" pitchFamily="18" charset="0"/>
              </a:rPr>
              <a:t>آن </a:t>
            </a:r>
            <a:r>
              <a:rPr lang="fa-IR" dirty="0">
                <a:latin typeface="Times New Roman" pitchFamily="18" charset="0"/>
                <a:cs typeface="Times New Roman" pitchFamily="18" charset="0"/>
              </a:rPr>
              <a:t>مقارن با سلطنت پادشاهان صفوی بود.</a:t>
            </a:r>
          </a:p>
          <a:p>
            <a:pPr algn="r" rtl="1">
              <a:lnSpc>
                <a:spcPct val="150000"/>
              </a:lnSpc>
            </a:pPr>
            <a:r>
              <a:rPr lang="fa-IR" dirty="0">
                <a:latin typeface="Times New Roman" pitchFamily="18" charset="0"/>
                <a:cs typeface="Times New Roman" pitchFamily="18" charset="0"/>
              </a:rPr>
              <a:t>اولین اقدام رسمی برای </a:t>
            </a:r>
            <a:r>
              <a:rPr lang="fa-IR" dirty="0" smtClean="0">
                <a:latin typeface="Times New Roman" pitchFamily="18" charset="0"/>
                <a:cs typeface="Times New Roman" pitchFamily="18" charset="0"/>
              </a:rPr>
              <a:t>عمران </a:t>
            </a:r>
            <a:r>
              <a:rPr lang="fa-IR" dirty="0">
                <a:latin typeface="Times New Roman" pitchFamily="18" charset="0"/>
                <a:cs typeface="Times New Roman" pitchFamily="18" charset="0"/>
              </a:rPr>
              <a:t>تهران در قالب باروی صفوی  در سال 961 ه-ق بود که تهران از یک ده به یک شهر کوچک تبدیل </a:t>
            </a:r>
            <a:r>
              <a:rPr lang="fa-IR" dirty="0" smtClean="0">
                <a:latin typeface="Times New Roman" pitchFamily="18" charset="0"/>
                <a:cs typeface="Times New Roman" pitchFamily="18" charset="0"/>
              </a:rPr>
              <a:t>شد،که </a:t>
            </a:r>
            <a:r>
              <a:rPr lang="fa-IR" dirty="0">
                <a:latin typeface="Times New Roman" pitchFamily="18" charset="0"/>
                <a:cs typeface="Times New Roman" pitchFamily="18" charset="0"/>
              </a:rPr>
              <a:t>شامل چهار محله مسکونی بازار ،سنگلج،عودلاجان و چاله میدان بود</a:t>
            </a:r>
            <a:r>
              <a:rPr lang="fa-IR"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p>
            <a:pPr algn="r" rtl="1">
              <a:lnSpc>
                <a:spcPct val="150000"/>
              </a:lnSpc>
            </a:pPr>
            <a:r>
              <a:rPr lang="fa-IR" dirty="0">
                <a:latin typeface="Times New Roman" pitchFamily="18" charset="0"/>
                <a:cs typeface="Times New Roman" pitchFamily="18" charset="0"/>
              </a:rPr>
              <a:t>با گذر زمان دیگر باروی صفوی پاسخگوی رشد سریع جمعیت نبود و باروی جدیدی در زمان حکومت ناصرالدین شاه احداث گردید.</a:t>
            </a:r>
          </a:p>
          <a:p>
            <a:pPr algn="r" rtl="1">
              <a:lnSpc>
                <a:spcPct val="150000"/>
              </a:lnSpc>
            </a:pPr>
            <a:r>
              <a:rPr lang="fa-IR" dirty="0">
                <a:latin typeface="Times New Roman" pitchFamily="18" charset="0"/>
                <a:cs typeface="Times New Roman" pitchFamily="18" charset="0"/>
              </a:rPr>
              <a:t>تعداد محالات تهران از چهار محله به دوازده محله افزایش پیدا </a:t>
            </a:r>
            <a:r>
              <a:rPr lang="fa-IR" dirty="0" smtClean="0">
                <a:latin typeface="Times New Roman" pitchFamily="18" charset="0"/>
                <a:cs typeface="Times New Roman" pitchFamily="18" charset="0"/>
              </a:rPr>
              <a:t>کرد.</a:t>
            </a:r>
            <a:endParaRPr lang="en-US" dirty="0"/>
          </a:p>
          <a:p>
            <a:pPr>
              <a:lnSpc>
                <a:spcPct val="150000"/>
              </a:lnSpc>
            </a:pPr>
            <a:endParaRPr lang="en-US" dirty="0"/>
          </a:p>
        </p:txBody>
      </p:sp>
      <p:sp>
        <p:nvSpPr>
          <p:cNvPr id="11" name="Title 2"/>
          <p:cNvSpPr txBox="1">
            <a:spLocks/>
          </p:cNvSpPr>
          <p:nvPr/>
        </p:nvSpPr>
        <p:spPr>
          <a:xfrm>
            <a:off x="1014536" y="764704"/>
            <a:ext cx="7517904" cy="4431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r" rtl="1"/>
            <a:r>
              <a:rPr lang="fa-IR" sz="3200" dirty="0" smtClean="0">
                <a:cs typeface="+mn-cs"/>
              </a:rPr>
              <a:t>شکل گیری محله</a:t>
            </a:r>
            <a:endParaRPr lang="fa-IR" sz="3200" dirty="0">
              <a:cs typeface="+mn-cs"/>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163395"/>
          </a:xfrm>
        </p:spPr>
        <p:txBody>
          <a:bodyPr>
            <a:normAutofit/>
          </a:bodyPr>
          <a:lstStyle/>
          <a:p>
            <a:r>
              <a:rPr lang="fa-IR" dirty="0" smtClean="0"/>
              <a:t> </a:t>
            </a:r>
            <a:endParaRPr lang="en-US" dirty="0">
              <a:solidFill>
                <a:schemeClr val="tx2"/>
              </a:solidFill>
            </a:endParaRPr>
          </a:p>
        </p:txBody>
      </p:sp>
      <p:pic>
        <p:nvPicPr>
          <p:cNvPr id="4" name="Picture 3"/>
          <p:cNvPicPr/>
          <p:nvPr/>
        </p:nvPicPr>
        <p:blipFill>
          <a:blip r:embed="rId3"/>
          <a:srcRect/>
          <a:stretch>
            <a:fillRect/>
          </a:stretch>
        </p:blipFill>
        <p:spPr bwMode="auto">
          <a:xfrm>
            <a:off x="683568" y="2636912"/>
            <a:ext cx="3744416" cy="2815252"/>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graphicFrame>
        <p:nvGraphicFramePr>
          <p:cNvPr id="11" name="Diagram 10"/>
          <p:cNvGraphicFramePr/>
          <p:nvPr>
            <p:extLst>
              <p:ext uri="{D42A27DB-BD31-4B8C-83A1-F6EECF244321}">
                <p14:modId xmlns:p14="http://schemas.microsoft.com/office/powerpoint/2010/main" val="1976083363"/>
              </p:ext>
            </p:extLst>
          </p:nvPr>
        </p:nvGraphicFramePr>
        <p:xfrm>
          <a:off x="4932040" y="1268760"/>
          <a:ext cx="3864406" cy="4464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p:cNvSpPr txBox="1"/>
          <p:nvPr/>
        </p:nvSpPr>
        <p:spPr>
          <a:xfrm>
            <a:off x="3207778" y="2132856"/>
            <a:ext cx="1220206" cy="369332"/>
          </a:xfrm>
          <a:prstGeom prst="rect">
            <a:avLst/>
          </a:prstGeom>
          <a:noFill/>
        </p:spPr>
        <p:txBody>
          <a:bodyPr wrap="none" rtlCol="0">
            <a:spAutoFit/>
          </a:bodyPr>
          <a:lstStyle/>
          <a:p>
            <a:r>
              <a:rPr lang="fa-IR" dirty="0" smtClean="0"/>
              <a:t>باروی صفوی</a:t>
            </a:r>
            <a:endParaRPr lang="en-US"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5" descr="abdolghaffar"/>
          <p:cNvPicPr>
            <a:picLocks noChangeAspect="1" noChangeArrowheads="1"/>
          </p:cNvPicPr>
          <p:nvPr/>
        </p:nvPicPr>
        <p:blipFill>
          <a:blip r:embed="rId2"/>
          <a:srcRect/>
          <a:stretch>
            <a:fillRect/>
          </a:stretch>
        </p:blipFill>
        <p:spPr bwMode="auto">
          <a:xfrm>
            <a:off x="1387475" y="230188"/>
            <a:ext cx="6369050" cy="636905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74937805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a:xfrm>
            <a:off x="381000" y="1411552"/>
            <a:ext cx="8382000" cy="443198"/>
          </a:xfrm>
        </p:spPr>
        <p:txBody>
          <a:bodyPr/>
          <a:lstStyle/>
          <a:p>
            <a:pPr marL="0" indent="0">
              <a:buNone/>
            </a:pPr>
            <a:endParaRPr lang="en-US" dirty="0"/>
          </a:p>
        </p:txBody>
      </p:sp>
      <p:pic>
        <p:nvPicPr>
          <p:cNvPr id="4" name="Picture 10" descr="tehran"/>
          <p:cNvPicPr>
            <a:picLocks noChangeAspect="1" noChangeArrowheads="1"/>
          </p:cNvPicPr>
          <p:nvPr/>
        </p:nvPicPr>
        <p:blipFill>
          <a:blip r:embed="rId2"/>
          <a:srcRect/>
          <a:stretch>
            <a:fillRect/>
          </a:stretch>
        </p:blipFill>
        <p:spPr bwMode="auto">
          <a:xfrm>
            <a:off x="2483768" y="874227"/>
            <a:ext cx="6153915"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5" descr="mogheiat mantaghe (b&amp;w)"/>
          <p:cNvPicPr>
            <a:picLocks noChangeAspect="1" noChangeArrowheads="1"/>
          </p:cNvPicPr>
          <p:nvPr/>
        </p:nvPicPr>
        <p:blipFill>
          <a:blip r:embed="rId3" cstate="print"/>
          <a:srcRect l="2396" t="3168" r="2208" b="3365"/>
          <a:stretch>
            <a:fillRect/>
          </a:stretch>
        </p:blipFill>
        <p:spPr bwMode="auto">
          <a:xfrm>
            <a:off x="0" y="4613179"/>
            <a:ext cx="3240360" cy="2244821"/>
          </a:xfrm>
          <a:prstGeom prst="rect">
            <a:avLst/>
          </a:prstGeom>
          <a:noFill/>
          <a:effectLst>
            <a:softEdge rad="317500"/>
          </a:effectLst>
        </p:spPr>
      </p:pic>
    </p:spTree>
    <p:extLst>
      <p:ext uri="{BB962C8B-B14F-4D97-AF65-F5344CB8AC3E}">
        <p14:creationId xmlns:p14="http://schemas.microsoft.com/office/powerpoint/2010/main" val="157275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 </a:t>
            </a:r>
            <a:endParaRPr lang="en-US" dirty="0"/>
          </a:p>
        </p:txBody>
      </p:sp>
      <p:sp>
        <p:nvSpPr>
          <p:cNvPr id="4" name="Rectangle 3"/>
          <p:cNvSpPr/>
          <p:nvPr/>
        </p:nvSpPr>
        <p:spPr>
          <a:xfrm>
            <a:off x="2211156" y="2060848"/>
            <a:ext cx="6174432" cy="4108817"/>
          </a:xfrm>
          <a:prstGeom prst="rect">
            <a:avLst/>
          </a:prstGeom>
        </p:spPr>
        <p:txBody>
          <a:bodyPr wrap="square">
            <a:spAutoFit/>
          </a:bodyPr>
          <a:lstStyle/>
          <a:p>
            <a:pPr algn="r" rtl="1">
              <a:lnSpc>
                <a:spcPct val="150000"/>
              </a:lnSpc>
            </a:pPr>
            <a:r>
              <a:rPr lang="ar-SA" dirty="0">
                <a:latin typeface="Times New Roman" pitchFamily="18" charset="0"/>
                <a:cs typeface="Times New Roman" pitchFamily="18" charset="0"/>
              </a:rPr>
              <a:t>از</a:t>
            </a:r>
            <a:r>
              <a:rPr lang="en-US" dirty="0">
                <a:latin typeface="Times New Roman" pitchFamily="18" charset="0"/>
                <a:cs typeface="Times New Roman" pitchFamily="18" charset="0"/>
              </a:rPr>
              <a:t> 1300 </a:t>
            </a:r>
            <a:r>
              <a:rPr lang="ar-SA" dirty="0">
                <a:latin typeface="Times New Roman" pitchFamily="18" charset="0"/>
                <a:cs typeface="Times New Roman" pitchFamily="18" charset="0"/>
              </a:rPr>
              <a:t>به بعد با هجوم مهاجران به تهران، عده اي از</a:t>
            </a:r>
            <a:r>
              <a:rPr lang="fa-IR" dirty="0">
                <a:latin typeface="Times New Roman" pitchFamily="18" charset="0"/>
                <a:cs typeface="Times New Roman" pitchFamily="18" charset="0"/>
              </a:rPr>
              <a:t> </a:t>
            </a:r>
            <a:r>
              <a:rPr lang="ar-SA" dirty="0">
                <a:latin typeface="Times New Roman" pitchFamily="18" charset="0"/>
                <a:cs typeface="Times New Roman" pitchFamily="18" charset="0"/>
              </a:rPr>
              <a:t>مهاجران در بافتهاي مرکزي تهران و از جمله</a:t>
            </a:r>
            <a:r>
              <a:rPr lang="fa-IR" dirty="0">
                <a:latin typeface="Times New Roman" pitchFamily="18" charset="0"/>
                <a:cs typeface="Times New Roman" pitchFamily="18" charset="0"/>
              </a:rPr>
              <a:t> </a:t>
            </a:r>
            <a:r>
              <a:rPr lang="ar-SA" dirty="0">
                <a:latin typeface="Times New Roman" pitchFamily="18" charset="0"/>
                <a:cs typeface="Times New Roman" pitchFamily="18" charset="0"/>
              </a:rPr>
              <a:t>عودلاجان اسکان می یابند</a:t>
            </a:r>
            <a:r>
              <a:rPr lang="en-US" dirty="0">
                <a:latin typeface="Times New Roman" pitchFamily="18" charset="0"/>
                <a:cs typeface="Times New Roman" pitchFamily="18" charset="0"/>
              </a:rPr>
              <a:t>. </a:t>
            </a:r>
            <a:r>
              <a:rPr lang="ar-SA" dirty="0">
                <a:latin typeface="Times New Roman" pitchFamily="18" charset="0"/>
                <a:cs typeface="Times New Roman" pitchFamily="18" charset="0"/>
              </a:rPr>
              <a:t>در فاصله سالهاي</a:t>
            </a:r>
            <a:r>
              <a:rPr lang="en-US" dirty="0">
                <a:latin typeface="Times New Roman" pitchFamily="18" charset="0"/>
                <a:cs typeface="Times New Roman" pitchFamily="18" charset="0"/>
              </a:rPr>
              <a:t> 1320 </a:t>
            </a:r>
            <a:r>
              <a:rPr lang="ar-SA" dirty="0">
                <a:latin typeface="Times New Roman" pitchFamily="18" charset="0"/>
                <a:cs typeface="Times New Roman" pitchFamily="18" charset="0"/>
              </a:rPr>
              <a:t>تا</a:t>
            </a:r>
            <a:r>
              <a:rPr lang="en-US" dirty="0">
                <a:latin typeface="Times New Roman" pitchFamily="18" charset="0"/>
                <a:cs typeface="Times New Roman" pitchFamily="18" charset="0"/>
              </a:rPr>
              <a:t> 1342 </a:t>
            </a:r>
            <a:r>
              <a:rPr lang="ar-SA" dirty="0">
                <a:latin typeface="Times New Roman" pitchFamily="18" charset="0"/>
                <a:cs typeface="Times New Roman" pitchFamily="18" charset="0"/>
              </a:rPr>
              <a:t>، به تدریج آثار جابجایی اجتماعی واقتصادي ساکنان ظاهر شد و اقشار کم درآمد و سطح پایین ماندگار شدند و اقشار بالا، جاي خود را</a:t>
            </a:r>
            <a:r>
              <a:rPr lang="fa-IR" dirty="0">
                <a:latin typeface="Times New Roman" pitchFamily="18" charset="0"/>
                <a:cs typeface="Times New Roman" pitchFamily="18" charset="0"/>
              </a:rPr>
              <a:t> </a:t>
            </a:r>
            <a:r>
              <a:rPr lang="ar-SA" dirty="0">
                <a:latin typeface="Times New Roman" pitchFamily="18" charset="0"/>
                <a:cs typeface="Times New Roman" pitchFamily="18" charset="0"/>
              </a:rPr>
              <a:t>به اقشار میانی </a:t>
            </a:r>
            <a:r>
              <a:rPr lang="ar-SA" dirty="0" smtClean="0">
                <a:latin typeface="Times New Roman" pitchFamily="18" charset="0"/>
                <a:cs typeface="Times New Roman" pitchFamily="18" charset="0"/>
              </a:rPr>
              <a:t>دادند</a:t>
            </a:r>
            <a:r>
              <a:rPr lang="en-US" dirty="0">
                <a:latin typeface="Times New Roman" pitchFamily="18" charset="0"/>
                <a:cs typeface="Times New Roman" pitchFamily="18" charset="0"/>
              </a:rPr>
              <a:t>. </a:t>
            </a:r>
            <a:r>
              <a:rPr lang="ar-SA" dirty="0">
                <a:latin typeface="Times New Roman" pitchFamily="18" charset="0"/>
                <a:cs typeface="Times New Roman" pitchFamily="18" charset="0"/>
              </a:rPr>
              <a:t>بازاریان ساکن عودلاجان به تدریج به شمیرانات مهاجرت کردند</a:t>
            </a:r>
            <a:r>
              <a:rPr lang="en-US" dirty="0">
                <a:latin typeface="Times New Roman" pitchFamily="18" charset="0"/>
                <a:cs typeface="Times New Roman" pitchFamily="18" charset="0"/>
              </a:rPr>
              <a:t>.</a:t>
            </a:r>
          </a:p>
          <a:p>
            <a:pPr algn="r" rtl="1">
              <a:lnSpc>
                <a:spcPct val="150000"/>
              </a:lnSpc>
            </a:pPr>
            <a:r>
              <a:rPr lang="ar-SA" dirty="0">
                <a:latin typeface="Times New Roman" pitchFamily="18" charset="0"/>
                <a:cs typeface="Times New Roman" pitchFamily="18" charset="0"/>
              </a:rPr>
              <a:t>از سال</a:t>
            </a:r>
            <a:r>
              <a:rPr lang="en-US" dirty="0">
                <a:latin typeface="Times New Roman" pitchFamily="18" charset="0"/>
                <a:cs typeface="Times New Roman" pitchFamily="18" charset="0"/>
              </a:rPr>
              <a:t> 1357 </a:t>
            </a:r>
            <a:r>
              <a:rPr lang="ar-SA" dirty="0">
                <a:latin typeface="Times New Roman" pitchFamily="18" charset="0"/>
                <a:cs typeface="Times New Roman" pitchFamily="18" charset="0"/>
              </a:rPr>
              <a:t>به بعد، با هجوم اقشار کم درآمد و مهاجر به محله، تهاجم بازار به ویژه فعالیتهاي</a:t>
            </a:r>
            <a:r>
              <a:rPr lang="fa-IR" dirty="0">
                <a:latin typeface="Times New Roman" pitchFamily="18" charset="0"/>
                <a:cs typeface="Times New Roman" pitchFamily="18" charset="0"/>
              </a:rPr>
              <a:t> </a:t>
            </a:r>
            <a:r>
              <a:rPr lang="ar-SA" dirty="0">
                <a:latin typeface="Times New Roman" pitchFamily="18" charset="0"/>
                <a:cs typeface="Times New Roman" pitchFamily="18" charset="0"/>
              </a:rPr>
              <a:t>مرتبط با فلزات، انبارها و کارگاههاي تولیدي، روح اجتماعی</a:t>
            </a:r>
            <a:r>
              <a:rPr lang="en-US" dirty="0">
                <a:latin typeface="Times New Roman" pitchFamily="18" charset="0"/>
                <a:cs typeface="Times New Roman" pitchFamily="18" charset="0"/>
              </a:rPr>
              <a:t>-</a:t>
            </a:r>
            <a:r>
              <a:rPr lang="ar-SA" dirty="0">
                <a:latin typeface="Times New Roman" pitchFamily="18" charset="0"/>
                <a:cs typeface="Times New Roman" pitchFamily="18" charset="0"/>
              </a:rPr>
              <a:t>اقتصادي حاکم بر محله تغییر کرد</a:t>
            </a:r>
            <a:r>
              <a:rPr lang="fa-IR" dirty="0">
                <a:latin typeface="Times New Roman" pitchFamily="18" charset="0"/>
                <a:cs typeface="Times New Roman" pitchFamily="18" charset="0"/>
              </a:rPr>
              <a:t>.</a:t>
            </a:r>
            <a:endParaRPr lang="en-US" dirty="0">
              <a:latin typeface="Times New Roman" pitchFamily="18" charset="0"/>
              <a:cs typeface="Times New Roman" pitchFamily="18" charset="0"/>
            </a:endParaRPr>
          </a:p>
          <a:p>
            <a:pPr algn="r" rtl="1">
              <a:lnSpc>
                <a:spcPct val="150000"/>
              </a:lnSpc>
            </a:pPr>
            <a:endParaRPr lang="en-US" dirty="0">
              <a:latin typeface="Times New Roman" pitchFamily="18" charset="0"/>
              <a:cs typeface="Times New Roman" pitchFamily="18" charset="0"/>
            </a:endParaRPr>
          </a:p>
          <a:p>
            <a:endParaRPr lang="en-US" dirty="0"/>
          </a:p>
        </p:txBody>
      </p:sp>
      <p:sp>
        <p:nvSpPr>
          <p:cNvPr id="6" name="Title 2"/>
          <p:cNvSpPr txBox="1">
            <a:spLocks/>
          </p:cNvSpPr>
          <p:nvPr/>
        </p:nvSpPr>
        <p:spPr>
          <a:xfrm>
            <a:off x="0" y="879343"/>
            <a:ext cx="8382000" cy="886397"/>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r" rtl="1"/>
            <a:r>
              <a:rPr lang="fa-IR" sz="3200" dirty="0" smtClean="0"/>
              <a:t> سیر تحول</a:t>
            </a:r>
            <a:br>
              <a:rPr lang="fa-IR" sz="3200" dirty="0" smtClean="0"/>
            </a:br>
            <a:endParaRPr lang="fa-IR" sz="3200" dirty="0"/>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744" y="1628800"/>
            <a:ext cx="6030416" cy="2957861"/>
          </a:xfrm>
          <a:prstGeom prst="rect">
            <a:avLst/>
          </a:prstGeom>
        </p:spPr>
        <p:txBody>
          <a:bodyPr wrap="square">
            <a:spAutoFit/>
          </a:bodyPr>
          <a:lstStyle/>
          <a:p>
            <a:pPr algn="r" rtl="1">
              <a:lnSpc>
                <a:spcPct val="150000"/>
              </a:lnSpc>
            </a:pPr>
            <a:r>
              <a:rPr lang="ar-SA" dirty="0">
                <a:latin typeface="Times New Roman" pitchFamily="18" charset="0"/>
                <a:cs typeface="Times New Roman" pitchFamily="18" charset="0"/>
              </a:rPr>
              <a:t>پس</a:t>
            </a:r>
            <a:r>
              <a:rPr lang="fa-IR" dirty="0">
                <a:latin typeface="Times New Roman" pitchFamily="18" charset="0"/>
                <a:cs typeface="Times New Roman" pitchFamily="18" charset="0"/>
              </a:rPr>
              <a:t> </a:t>
            </a:r>
            <a:r>
              <a:rPr lang="ar-SA" dirty="0">
                <a:latin typeface="Times New Roman" pitchFamily="18" charset="0"/>
                <a:cs typeface="Times New Roman" pitchFamily="18" charset="0"/>
              </a:rPr>
              <a:t>از جنگ، این روند ادامه یافت و تخریب بخشهاي مرکزي بافت به</a:t>
            </a:r>
            <a:r>
              <a:rPr lang="fa-IR" dirty="0">
                <a:latin typeface="Times New Roman" pitchFamily="18" charset="0"/>
                <a:cs typeface="Times New Roman" pitchFamily="18" charset="0"/>
              </a:rPr>
              <a:t> </a:t>
            </a:r>
            <a:r>
              <a:rPr lang="ar-SA" dirty="0">
                <a:latin typeface="Times New Roman" pitchFamily="18" charset="0"/>
                <a:cs typeface="Times New Roman" pitchFamily="18" charset="0"/>
              </a:rPr>
              <a:t>مرحله پایانی نزدیک شد</a:t>
            </a:r>
            <a:r>
              <a:rPr lang="en-US" dirty="0">
                <a:latin typeface="Times New Roman" pitchFamily="18" charset="0"/>
                <a:cs typeface="Times New Roman" pitchFamily="18" charset="0"/>
              </a:rPr>
              <a:t>. </a:t>
            </a:r>
            <a:r>
              <a:rPr lang="ar-SA" dirty="0">
                <a:latin typeface="Times New Roman" pitchFamily="18" charset="0"/>
                <a:cs typeface="Times New Roman" pitchFamily="18" charset="0"/>
              </a:rPr>
              <a:t>درسالهاي نخست دهه ي</a:t>
            </a:r>
            <a:r>
              <a:rPr lang="en-US" dirty="0">
                <a:latin typeface="Times New Roman" pitchFamily="18" charset="0"/>
                <a:cs typeface="Times New Roman" pitchFamily="18" charset="0"/>
              </a:rPr>
              <a:t> 1380 </a:t>
            </a:r>
            <a:r>
              <a:rPr lang="ar-SA" dirty="0">
                <a:latin typeface="Times New Roman" pitchFamily="18" charset="0"/>
                <a:cs typeface="Times New Roman" pitchFamily="18" charset="0"/>
              </a:rPr>
              <a:t>، در جهت پاکسازي محله از معتادان و اشرار، خرید واحدهاي مسکونی</a:t>
            </a:r>
            <a:r>
              <a:rPr lang="fa-IR" dirty="0">
                <a:latin typeface="Times New Roman" pitchFamily="18" charset="0"/>
                <a:cs typeface="Times New Roman" pitchFamily="18" charset="0"/>
              </a:rPr>
              <a:t> </a:t>
            </a:r>
            <a:r>
              <a:rPr lang="ar-SA" dirty="0">
                <a:latin typeface="Times New Roman" pitchFamily="18" charset="0"/>
                <a:cs typeface="Times New Roman" pitchFamily="18" charset="0"/>
              </a:rPr>
              <a:t>محله و تخریب آنها آغاز شد</a:t>
            </a:r>
            <a:r>
              <a:rPr lang="en-US" dirty="0">
                <a:latin typeface="Times New Roman" pitchFamily="18" charset="0"/>
                <a:cs typeface="Times New Roman" pitchFamily="18" charset="0"/>
              </a:rPr>
              <a:t>. </a:t>
            </a:r>
            <a:r>
              <a:rPr lang="ar-SA" dirty="0">
                <a:latin typeface="Times New Roman" pitchFamily="18" charset="0"/>
                <a:cs typeface="Times New Roman" pitchFamily="18" charset="0"/>
              </a:rPr>
              <a:t>عده اي از ساکنان که انگیزه سکونتی خود را از دست داده بودند،خانه هاي خود را واگذار کرده، محله را ترك کردند و به تدریج واحدهاي مسکونی بدون توجه به</a:t>
            </a:r>
            <a:r>
              <a:rPr lang="fa-IR" dirty="0">
                <a:latin typeface="Times New Roman" pitchFamily="18" charset="0"/>
                <a:cs typeface="Times New Roman" pitchFamily="18" charset="0"/>
              </a:rPr>
              <a:t> </a:t>
            </a:r>
            <a:r>
              <a:rPr lang="ar-SA" dirty="0">
                <a:latin typeface="Times New Roman" pitchFamily="18" charset="0"/>
                <a:cs typeface="Times New Roman" pitchFamily="18" charset="0"/>
              </a:rPr>
              <a:t>ارزش تاریخی آنها تخریب ش</a:t>
            </a:r>
            <a:r>
              <a:rPr lang="fa-IR" dirty="0">
                <a:latin typeface="Times New Roman" pitchFamily="18" charset="0"/>
                <a:cs typeface="Times New Roman" pitchFamily="18" charset="0"/>
              </a:rPr>
              <a:t>د</a:t>
            </a:r>
            <a:endParaRPr lang="en-US" dirty="0">
              <a:latin typeface="Times New Roman" pitchFamily="18" charset="0"/>
              <a:cs typeface="Times New Roman" pitchFamily="18" charset="0"/>
            </a:endParaRPr>
          </a:p>
          <a:p>
            <a:pPr algn="r" rtl="1">
              <a:lnSpc>
                <a:spcPct val="150000"/>
              </a:lnSpc>
            </a:pPr>
            <a:endParaRPr lang="en-US" dirty="0"/>
          </a:p>
        </p:txBody>
      </p:sp>
      <p:sp>
        <p:nvSpPr>
          <p:cNvPr id="8" name="Title 7"/>
          <p:cNvSpPr>
            <a:spLocks noGrp="1"/>
          </p:cNvSpPr>
          <p:nvPr>
            <p:ph type="title"/>
          </p:nvPr>
        </p:nvSpPr>
        <p:spPr/>
        <p:txBody>
          <a:bodyPr/>
          <a:lstStyle/>
          <a:p>
            <a:endParaRPr lang="en-US"/>
          </a:p>
        </p:txBody>
      </p:sp>
      <p:pic>
        <p:nvPicPr>
          <p:cNvPr id="9" name="Picture 2"/>
          <p:cNvPicPr>
            <a:picLocks noChangeAspect="1" noChangeArrowheads="1"/>
          </p:cNvPicPr>
          <p:nvPr/>
        </p:nvPicPr>
        <p:blipFill>
          <a:blip r:embed="rId3"/>
          <a:srcRect/>
          <a:stretch>
            <a:fillRect/>
          </a:stretch>
        </p:blipFill>
        <p:spPr bwMode="auto">
          <a:xfrm>
            <a:off x="495300" y="4586661"/>
            <a:ext cx="8153400" cy="1704263"/>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al Segoe 4-3 template-template_April-17-2007">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892630F-4A64-4AF7-B32E-6762B0A39F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Sample presentation slides (Teal grid design)</Template>
  <TotalTime>1025</TotalTime>
  <Words>1575</Words>
  <Application>Microsoft Office PowerPoint</Application>
  <PresentationFormat>On-screen Show (4:3)</PresentationFormat>
  <Paragraphs>215</Paragraphs>
  <Slides>37</Slides>
  <Notes>8</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37</vt:i4>
      </vt:variant>
    </vt:vector>
  </HeadingPairs>
  <TitlesOfParts>
    <vt:vector size="46" baseType="lpstr">
      <vt:lpstr>Arial</vt:lpstr>
      <vt:lpstr>Calibri</vt:lpstr>
      <vt:lpstr>Courier New</vt:lpstr>
      <vt:lpstr>Segoe</vt:lpstr>
      <vt:lpstr>Times New Roman</vt:lpstr>
      <vt:lpstr>Wingdings</vt:lpstr>
      <vt:lpstr>Teal Segoe 4-3 template-template_April-17-2007</vt:lpstr>
      <vt:lpstr>White with Courier font for code slides</vt:lpstr>
      <vt:lpstr>Acrobat Document</vt:lpstr>
      <vt:lpstr> عودلاجان</vt:lpstr>
      <vt:lpstr>PowerPoint Presentation</vt:lpstr>
      <vt:lpstr>PowerPoint Presentation</vt:lpstr>
      <vt:lpstr>PowerPoint Presentation</vt:lpstr>
      <vt:lpstr> </vt:lpstr>
      <vt:lpstr>PowerPoint Presentation</vt:lpstr>
      <vt:lpstr>PowerPoint Presentation</vt:lpstr>
      <vt:lpstr> </vt:lpstr>
      <vt:lpstr>PowerPoint Presentation</vt:lpstr>
      <vt:lpstr> معضلات عودلاجان</vt:lpstr>
      <vt:lpstr>فرسودگی</vt:lpstr>
      <vt:lpstr> بررسی آلودگی صوتی، محیطی  و اغتشاش بصری در محله</vt:lpstr>
      <vt:lpstr>نمونه ای از مکان های امن و نا امن(جرم خیز) در محله</vt:lpstr>
      <vt:lpstr>PowerPoint Presentation</vt:lpstr>
      <vt:lpstr>سنجش وضعیت محله</vt:lpstr>
      <vt:lpstr>PowerPoint Presentation</vt:lpstr>
      <vt:lpstr>PowerPoint Presentation</vt:lpstr>
      <vt:lpstr>PowerPoint Presentation</vt:lpstr>
      <vt:lpstr>PowerPoint Presentation</vt:lpstr>
      <vt:lpstr>نمودار سن وسال</vt:lpstr>
      <vt:lpstr>نمودار از لحا ظ امنیت</vt:lpstr>
      <vt:lpstr>نمودار علت نا امن بودن محله</vt:lpstr>
      <vt:lpstr>نمودار فعالیت در ساعات شبانه روز</vt:lpstr>
      <vt:lpstr>نمودار مشکلات محله</vt:lpstr>
      <vt:lpstr>نمودار میزان رضایت از محله</vt:lpstr>
      <vt:lpstr>وضع موجود محله</vt:lpstr>
      <vt:lpstr>زیاد بودن ساختمان های تخریب شده در محل و تبدیل شدن آن به زمین بایر</vt:lpstr>
      <vt:lpstr>PowerPoint Presentation</vt:lpstr>
      <vt:lpstr>PowerPoint Presentation</vt:lpstr>
      <vt:lpstr>PowerPoint Presentation</vt:lpstr>
      <vt:lpstr>طرح های پیشنهادی</vt:lpstr>
      <vt:lpstr>طرح های پیشنهادی </vt:lpstr>
      <vt:lpstr>طراحی مرکز محله درزمینهای بایر </vt:lpstr>
      <vt:lpstr>قرار دادن کاربری مسکونی که باعث سر زندگی می شود</vt:lpstr>
      <vt:lpstr>1.قرار دادن پارکینگ در محدوده تخریب شده  برای بار گیری و باراندازی و جلوگیری از ترافیک  2.پیاده راه سازی  برای بازدید از بناهای تاریخی و وجود  پیاده راه باعث فعالیت و سرزندگی محل میشود و باعت کمتر شدن جرم و بزهکاری در محله میشود.    3.قرار گیری فضای سبز در محله  </vt:lpstr>
      <vt:lpstr>نمونه های طراحی پارکینگ در محدوده ومرکز محله و سه بعدی محله </vt:lpstr>
      <vt:lpstr>نمونه ی طراحی پارکینگ</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Personal</dc:creator>
  <cp:keywords/>
  <cp:lastModifiedBy>Amir</cp:lastModifiedBy>
  <cp:revision>102</cp:revision>
  <dcterms:created xsi:type="dcterms:W3CDTF">2014-03-27T21:43:15Z</dcterms:created>
  <dcterms:modified xsi:type="dcterms:W3CDTF">2014-04-12T00:57:40Z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TC102867459990</vt:lpwstr>
  </property>
</Properties>
</file>