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7" r:id="rId11"/>
    <p:sldId id="272" r:id="rId12"/>
    <p:sldId id="273" r:id="rId13"/>
    <p:sldId id="281" r:id="rId14"/>
    <p:sldId id="282" r:id="rId15"/>
    <p:sldId id="268" r:id="rId16"/>
    <p:sldId id="269" r:id="rId17"/>
    <p:sldId id="270" r:id="rId18"/>
    <p:sldId id="271" r:id="rId19"/>
    <p:sldId id="274" r:id="rId20"/>
    <p:sldId id="285" r:id="rId21"/>
    <p:sldId id="275" r:id="rId22"/>
    <p:sldId id="276" r:id="rId23"/>
    <p:sldId id="277" r:id="rId24"/>
    <p:sldId id="278" r:id="rId25"/>
    <p:sldId id="279" r:id="rId26"/>
    <p:sldId id="280" r:id="rId27"/>
    <p:sldId id="283" r:id="rId28"/>
    <p:sldId id="284" r:id="rId29"/>
    <p:sldId id="286" r:id="rId30"/>
    <p:sldId id="287" r:id="rId31"/>
    <p:sldId id="288" r:id="rId32"/>
    <p:sldId id="289" r:id="rId33"/>
    <p:sldId id="290" r:id="rId34"/>
    <p:sldId id="291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500" autoAdjust="0"/>
    <p:restoredTop sz="94624" autoAdjust="0"/>
  </p:normalViewPr>
  <p:slideViewPr>
    <p:cSldViewPr>
      <p:cViewPr varScale="1">
        <p:scale>
          <a:sx n="70" d="100"/>
          <a:sy n="70" d="100"/>
        </p:scale>
        <p:origin x="151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29DD160E-AB64-43A2-8C73-87C5FF279E16}" type="datetimeFigureOut">
              <a:rPr lang="fa-IR" smtClean="0"/>
              <a:pPr/>
              <a:t>30/12/1436</a:t>
            </a:fld>
            <a:endParaRPr lang="fa-I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fa-I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9370364E-49E0-4C6A-89CB-E5459A41CBB8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D160E-AB64-43A2-8C73-87C5FF279E16}" type="datetimeFigureOut">
              <a:rPr lang="fa-IR" smtClean="0"/>
              <a:pPr/>
              <a:t>30/12/1436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0364E-49E0-4C6A-89CB-E5459A41CBB8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D160E-AB64-43A2-8C73-87C5FF279E16}" type="datetimeFigureOut">
              <a:rPr lang="fa-IR" smtClean="0"/>
              <a:pPr/>
              <a:t>30/12/1436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0364E-49E0-4C6A-89CB-E5459A41CBB8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29DD160E-AB64-43A2-8C73-87C5FF279E16}" type="datetimeFigureOut">
              <a:rPr lang="fa-IR" smtClean="0"/>
              <a:pPr/>
              <a:t>30/12/1436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0364E-49E0-4C6A-89CB-E5459A41CBB8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29DD160E-AB64-43A2-8C73-87C5FF279E16}" type="datetimeFigureOut">
              <a:rPr lang="fa-IR" smtClean="0"/>
              <a:pPr/>
              <a:t>30/12/1436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9370364E-49E0-4C6A-89CB-E5459A41CBB8}" type="slidenum">
              <a:rPr lang="fa-IR" smtClean="0"/>
              <a:pPr/>
              <a:t>‹#›</a:t>
            </a:fld>
            <a:endParaRPr lang="fa-IR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29DD160E-AB64-43A2-8C73-87C5FF279E16}" type="datetimeFigureOut">
              <a:rPr lang="fa-IR" smtClean="0"/>
              <a:pPr/>
              <a:t>30/12/1436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370364E-49E0-4C6A-89CB-E5459A41CBB8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29DD160E-AB64-43A2-8C73-87C5FF279E16}" type="datetimeFigureOut">
              <a:rPr lang="fa-IR" smtClean="0"/>
              <a:pPr/>
              <a:t>30/12/1436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9370364E-49E0-4C6A-89CB-E5459A41CBB8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D160E-AB64-43A2-8C73-87C5FF279E16}" type="datetimeFigureOut">
              <a:rPr lang="fa-IR" smtClean="0"/>
              <a:pPr/>
              <a:t>30/12/1436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0364E-49E0-4C6A-89CB-E5459A41CBB8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29DD160E-AB64-43A2-8C73-87C5FF279E16}" type="datetimeFigureOut">
              <a:rPr lang="fa-IR" smtClean="0"/>
              <a:pPr/>
              <a:t>30/12/1436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370364E-49E0-4C6A-89CB-E5459A41CBB8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29DD160E-AB64-43A2-8C73-87C5FF279E16}" type="datetimeFigureOut">
              <a:rPr lang="fa-IR" smtClean="0"/>
              <a:pPr/>
              <a:t>30/12/1436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9370364E-49E0-4C6A-89CB-E5459A41CBB8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29DD160E-AB64-43A2-8C73-87C5FF279E16}" type="datetimeFigureOut">
              <a:rPr lang="fa-IR" smtClean="0"/>
              <a:pPr/>
              <a:t>30/12/1436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9370364E-49E0-4C6A-89CB-E5459A41CBB8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29DD160E-AB64-43A2-8C73-87C5FF279E16}" type="datetimeFigureOut">
              <a:rPr lang="fa-IR" smtClean="0"/>
              <a:pPr/>
              <a:t>30/12/1436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fa-IR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9370364E-49E0-4C6A-89CB-E5459A41CBB8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1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r" rtl="1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r" rtl="1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r" rtl="1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r" rtl="1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asool-akram-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82" name="Picture 10" descr="D:\Program Files (x86)\Microsoft Office\MEDIA\OFFICE12\Bullets\BD21298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8741549">
            <a:off x="6934027" y="1260247"/>
            <a:ext cx="832123" cy="52657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1714500" cy="514350"/>
          </a:xfrm>
          <a:prstGeom prst="rect">
            <a:avLst/>
          </a:prstGeom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asool-akram-(1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0" y="6021288"/>
            <a:ext cx="1714500" cy="514350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Tik\Desktop\Attachments_2012_10_13\rasool-akram-(3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9280"/>
            <a:ext cx="1714500" cy="514350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Tik\Desktop\Attachments_2012_10_13\rasool-akram-(3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9280"/>
            <a:ext cx="1714500" cy="514350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Tik\Desktop\Attachments_2012_10_13\rasool-akram-(4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9280"/>
            <a:ext cx="1714500" cy="51435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Tik\Desktop\Attachments_2012_10_13\rasool-akram-(4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9280"/>
            <a:ext cx="1714500" cy="51435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rasool-akram-(12)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928662" y="428604"/>
            <a:ext cx="7429552" cy="5572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9280"/>
            <a:ext cx="1714500" cy="51435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Tik\Desktop\Attachments_2012_10_13\rasool-akram-(1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0" y="6021288"/>
            <a:ext cx="1714500" cy="51435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Tik\Desktop\Attachments_2012_10_13\rasool-akram-(19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Tik\Desktop\Attachments_2012_10_13\rasool-akram-(20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671" y="6093296"/>
            <a:ext cx="1714500" cy="51435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Tik\Desktop\Attachments_2012_10_13\rasool-akram-(3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9280"/>
            <a:ext cx="1714500" cy="51435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rasool-akram-(3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571480"/>
            <a:ext cx="7368140" cy="5526105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5" y="6092816"/>
            <a:ext cx="1714500" cy="514350"/>
          </a:xfrm>
          <a:prstGeom prst="rect">
            <a:avLst/>
          </a:prstGeom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Tik\Desktop\Attachments_2012_10_13\rasool-akram-(3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Tik\Desktop\Attachments_2012_10_13\rasool-akram-(36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9280"/>
            <a:ext cx="1714500" cy="51435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Tik\Desktop\Attachments_2012_10_13\rasool-akram-(37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9280"/>
            <a:ext cx="1714500" cy="51435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Tik\Desktop\Attachments_2012_10_13\rasool-akram-(3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9280"/>
            <a:ext cx="1714500" cy="51435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Tik\Desktop\Attachments_2012_10_13\rasool-akram-(39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9280"/>
            <a:ext cx="1714500" cy="51435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Tik\Desktop\Attachments_2012_10_13\rasool-akram-(40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9280"/>
            <a:ext cx="1714500" cy="51435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Tik\Desktop\Attachments_2012_10_13\rasool-akram-(4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0" y="6093296"/>
            <a:ext cx="1714500" cy="51435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Tik\Desktop\Attachments_2012_10_13\rasool-akram-(4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Tik\Desktop\Attachments_2012_10_13\rasool-akram-(4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9280"/>
            <a:ext cx="1714500" cy="51435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Tik\Desktop\Attachments_2012_10_13\rasool-akram-(46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3" descr="rasool-akram-(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1076" y="5940458"/>
            <a:ext cx="1714500" cy="514350"/>
          </a:xfrm>
          <a:prstGeom prst="rect">
            <a:avLst/>
          </a:prstGeom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Tik\Desktop\Attachments_2012_10_13\rasool-akram-(47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829" y="260648"/>
            <a:ext cx="1714500" cy="514350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Tik\Desktop\Attachments_2012_10_13\rasool-akram-(4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Tik\Desktop\Attachments_2012_10_13\rasool-akram-(49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Tik\Desktop\Attachments_2012_10_13\rasool-akram-(50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Tik\Desktop\Attachments_2012_10_13\rasool-akram-(5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9280"/>
            <a:ext cx="1714500" cy="51435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Tik\Desktop\Attachments_2012_10_13\rasool-akram-(5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Tik\Desktop\Attachments_2012_10_13\rasool-akram-(5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Tik\Desktop\Attachments_2012_10_13\rasool-akram-(5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Tik\Desktop\Attachments_2012_10_13\rasool-akram-(56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40"/>
            <a:ext cx="1714500" cy="514350"/>
          </a:xfrm>
          <a:prstGeom prst="rect">
            <a:avLst/>
          </a:prstGeom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Tik\Desktop\Attachments_2012_10_13\rasool-akram-(57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03" y="117428"/>
            <a:ext cx="8858281" cy="664371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9280"/>
            <a:ext cx="1714500" cy="51435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asool-akram-(5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9280"/>
            <a:ext cx="1714500" cy="514350"/>
          </a:xfrm>
          <a:prstGeom prst="rect">
            <a:avLst/>
          </a:prstGeom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Tik\Desktop\Attachments_2012_10_13\rasool-akram-(5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9280"/>
            <a:ext cx="1714500" cy="51435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Tik\Desktop\Attachments_2012_10_13\rasool-akram-(59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Tik\Desktop\Attachments_2012_10_13\rasool-akram-(60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9280"/>
            <a:ext cx="1714500" cy="51435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Tik\Desktop\Attachments_2012_10_13\1-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1310"/>
            <a:ext cx="9144000" cy="6535379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9280"/>
            <a:ext cx="1714500" cy="51435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asool-akram-(6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0" y="6093296"/>
            <a:ext cx="1714500" cy="514350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asool-akram-(7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0" y="6021288"/>
            <a:ext cx="1714500" cy="514350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asool-akram-(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" y="0"/>
            <a:ext cx="9144000" cy="6858000"/>
          </a:xfrm>
          <a:prstGeom prst="rect">
            <a:avLst/>
          </a:prstGeom>
        </p:spPr>
      </p:pic>
      <p:pic>
        <p:nvPicPr>
          <p:cNvPr id="5" name="Picture 4" descr="D:\Program Files (x86)\Microsoft Office\MEDIA\CAGCAT10\j0240719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4929198"/>
            <a:ext cx="1164031" cy="1928802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9280"/>
            <a:ext cx="1714500" cy="514350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asool-akram-(9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 descr="D:\Program Files (x86)\Microsoft Office\MEDIA\CAGCAT10\j0240719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5031029"/>
            <a:ext cx="1164031" cy="1826971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9280"/>
            <a:ext cx="1714500" cy="514350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asool-akram-(10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 descr="D:\Program Files (x86)\Microsoft Office\MEDIA\CAGCAT10\j0240719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5031029"/>
            <a:ext cx="1164031" cy="1826971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9280"/>
            <a:ext cx="1714500" cy="514350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410</TotalTime>
  <Words>0</Words>
  <Application>Microsoft Office PowerPoint</Application>
  <PresentationFormat>On-screen Show (4:3)</PresentationFormat>
  <Paragraphs>0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8" baseType="lpstr">
      <vt:lpstr>Century Gothic</vt:lpstr>
      <vt:lpstr>Tahoma</vt:lpstr>
      <vt:lpstr>Verdana</vt:lpstr>
      <vt:lpstr>Wingdings 2</vt:lpstr>
      <vt:lpstr>Verve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ZAHRA</dc:creator>
  <cp:lastModifiedBy>Mohammad</cp:lastModifiedBy>
  <cp:revision>31</cp:revision>
  <dcterms:created xsi:type="dcterms:W3CDTF">2012-10-13T15:09:40Z</dcterms:created>
  <dcterms:modified xsi:type="dcterms:W3CDTF">2015-10-13T18:06:24Z</dcterms:modified>
</cp:coreProperties>
</file>