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A0816-28F0-49F8-AF13-9F41FEBE6F45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1DD57-90CF-4D70-A5A4-B0EFD3C37B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17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224BA-936F-4E3B-A4D1-5F63569192D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2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224BA-936F-4E3B-A4D1-5F63569192D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1521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224BA-936F-4E3B-A4D1-5F63569192D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803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224BA-936F-4E3B-A4D1-5F63569192D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94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224BA-936F-4E3B-A4D1-5F63569192D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62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224BA-936F-4E3B-A4D1-5F63569192D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213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224BA-936F-4E3B-A4D1-5F63569192D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554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224BA-936F-4E3B-A4D1-5F63569192D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670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224BA-936F-4E3B-A4D1-5F63569192D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635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224BA-936F-4E3B-A4D1-5F63569192D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124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224BA-936F-4E3B-A4D1-5F63569192D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542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0DC32-9217-4FEA-BB8F-96C78D0C2160}" type="datetimeFigureOut">
              <a:rPr lang="en-US" smtClean="0"/>
              <a:pPr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F0716-6E7A-429F-BBDC-5029405A6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800600" y="762000"/>
            <a:ext cx="41910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HOTEL SWISS  </a:t>
            </a:r>
            <a:endParaRPr kumimoji="0" lang="fa-I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a-IR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SWISSOTEL  	                    : 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نام پروژه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GMP ARCHITECTS                      :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معمار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ERLIN –GERMANY                :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موقعیت بنا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2001                                     : 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زمان ساخت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Content Placeholder 4" descr="C:\Users\ladan\Documents\hotel\File00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86304"/>
            <a:ext cx="4287282" cy="6266896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867400"/>
            <a:ext cx="1714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ladan\Documents\hotel\File0046 - Copy (4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5065474" cy="3581400"/>
          </a:xfrm>
          <a:prstGeom prst="rect">
            <a:avLst/>
          </a:prstGeom>
          <a:noFill/>
        </p:spPr>
      </p:pic>
      <p:pic>
        <p:nvPicPr>
          <p:cNvPr id="63489" name="Picture 1" descr="C:\Users\ladan\Documents\hotel\File00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479489"/>
            <a:ext cx="4419600" cy="314991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62600" y="1367135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بزرگ نمایی یکی از اتاق ها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2650"/>
            <a:ext cx="1714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ladan\Documents\hotel\File0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706257"/>
            <a:ext cx="3531870" cy="5161143"/>
          </a:xfrm>
          <a:prstGeom prst="rect">
            <a:avLst/>
          </a:prstGeom>
          <a:noFill/>
        </p:spPr>
      </p:pic>
      <p:pic>
        <p:nvPicPr>
          <p:cNvPr id="4" name="Picture 4" descr="C:\Users\ladan\Documents\hotel\File00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84623"/>
            <a:ext cx="4392930" cy="6344777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2650"/>
            <a:ext cx="1714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ayan\Desktop\سوییس\45_swiss_hot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4368800" cy="6172200"/>
          </a:xfrm>
          <a:prstGeom prst="rect">
            <a:avLst/>
          </a:prstGeom>
          <a:noFill/>
        </p:spPr>
      </p:pic>
      <p:pic>
        <p:nvPicPr>
          <p:cNvPr id="1027" name="Picture 3" descr="C:\Users\Rayan\Desktop\سوییس\694003_60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304800"/>
            <a:ext cx="3830683" cy="62484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2650"/>
            <a:ext cx="17145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ayan\Desktop\سوییس\694003_88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89848"/>
            <a:ext cx="3886200" cy="2909098"/>
          </a:xfrm>
          <a:prstGeom prst="rect">
            <a:avLst/>
          </a:prstGeom>
          <a:noFill/>
        </p:spPr>
      </p:pic>
      <p:pic>
        <p:nvPicPr>
          <p:cNvPr id="2051" name="Picture 3" descr="C:\Users\Rayan\Desktop\سوییس\bildagentur_bildmaschine_berlin%2C+city+west%2C+uebersicht%2C+joachimstaler+strasse%2C+swiss+hotel%2C+hotel+concor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3276600"/>
            <a:ext cx="5111129" cy="3398901"/>
          </a:xfrm>
          <a:prstGeom prst="rect">
            <a:avLst/>
          </a:prstGeom>
          <a:noFill/>
        </p:spPr>
      </p:pic>
      <p:pic>
        <p:nvPicPr>
          <p:cNvPr id="2052" name="Picture 4" descr="C:\Users\Rayan\Desktop\سوییس\Swissotel-Berlin- hote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228600"/>
            <a:ext cx="4038600" cy="2840482"/>
          </a:xfrm>
          <a:prstGeom prst="rect">
            <a:avLst/>
          </a:prstGeom>
          <a:noFill/>
        </p:spPr>
      </p:pic>
      <p:pic>
        <p:nvPicPr>
          <p:cNvPr id="2053" name="Picture 5" descr="C:\Users\Rayan\Desktop\سوییس\swiss-restauran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3352800"/>
            <a:ext cx="3226950" cy="3324225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2650"/>
            <a:ext cx="17145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Rayan\Desktop\سوییس\swiss-hotel-berlin_15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4473492" cy="3124200"/>
          </a:xfrm>
          <a:prstGeom prst="rect">
            <a:avLst/>
          </a:prstGeom>
          <a:noFill/>
        </p:spPr>
      </p:pic>
      <p:pic>
        <p:nvPicPr>
          <p:cNvPr id="3075" name="Picture 3" descr="C:\Users\Rayan\Desktop\سوییس\swiss-hotel-berlin_16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381000"/>
            <a:ext cx="3898900" cy="6172200"/>
          </a:xfrm>
          <a:prstGeom prst="rect">
            <a:avLst/>
          </a:prstGeom>
          <a:noFill/>
        </p:spPr>
      </p:pic>
      <p:pic>
        <p:nvPicPr>
          <p:cNvPr id="3076" name="Picture 4" descr="C:\Users\Rayan\Desktop\سوییس\swiss-hotel-berlin_17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633107"/>
            <a:ext cx="4419600" cy="2920094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2650"/>
            <a:ext cx="17145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Rayan\Desktop\سوییس\Mountain_pasture_Swissotel_Berlin_0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1"/>
            <a:ext cx="4572000" cy="3562478"/>
          </a:xfrm>
          <a:prstGeom prst="rect">
            <a:avLst/>
          </a:prstGeom>
          <a:noFill/>
        </p:spPr>
      </p:pic>
      <p:pic>
        <p:nvPicPr>
          <p:cNvPr id="4099" name="Picture 3" descr="C:\Users\Rayan\Desktop\سوییس\694003_88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3047564"/>
            <a:ext cx="4784895" cy="3581835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2650"/>
            <a:ext cx="17145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00" y="609600"/>
            <a:ext cx="3860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ladan\Documents\hotel\File00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586242"/>
            <a:ext cx="3912870" cy="57179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38200" y="4038600"/>
            <a:ext cx="3581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این هتل عظیم در زمینی با هندسه نا منظم قرار گرفته و از سه طرف توسط خیابان های اصلی شهر محاصره شده است.</a:t>
            </a:r>
            <a:endParaRPr 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6968"/>
            <a:ext cx="1714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Picture 4" descr="C:\Users\ladan\Documents\hotel\File00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195"/>
            <a:ext cx="4724400" cy="6903195"/>
          </a:xfrm>
          <a:prstGeom prst="rect">
            <a:avLst/>
          </a:prstGeom>
          <a:noFill/>
        </p:spPr>
      </p:pic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5105400" y="650022"/>
            <a:ext cx="36576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ایجاد انحناء در جداره اصلی برای پیوند دوخیابان درنمابسیارسودمند وبه شکل سیال وارگانیک عمل می کند.</a:t>
            </a:r>
          </a:p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اختصاص قسمت تجاری درحاشیه پیاده روایجاد یک فضای شفاف درجداره شهری می کند.</a:t>
            </a:r>
          </a:p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هماهنگ بودن هتل بابافت همجوار آن سعی در تعریف بدنه خیابان نموده است.</a:t>
            </a:r>
          </a:p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سایبان های عمودی آلومینیوم درجهت ایجادریتم ویکپارچگی بنا استفاده شده است.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7400"/>
            <a:ext cx="1714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" y="1197382"/>
            <a:ext cx="2362200" cy="5030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طبقات اول تاچهارم :</a:t>
            </a:r>
          </a:p>
          <a:p>
            <a:pPr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عملکردهای تجاری سینما,گالری ,کافی شاپ ,رستوران و...تمام فضاهای عمومی دراین طبقات است.</a:t>
            </a:r>
          </a:p>
          <a:p>
            <a:pPr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طبقات چهارم تادهم :</a:t>
            </a:r>
          </a:p>
          <a:p>
            <a:pPr algn="r" rtl="1">
              <a:lnSpc>
                <a:spcPct val="150000"/>
              </a:lnSpc>
              <a:buFont typeface="Arial" pitchFamily="34" charset="0"/>
              <a:buChar char="•"/>
            </a:pPr>
            <a:r>
              <a:rPr lang="fa-IR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اتاق هاوسوئیت ها وجود دارد  که مهمانان باآسانسورهابه راحتی درطبقات رفت وآمد می کنند.</a:t>
            </a:r>
            <a:endParaRPr 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0" y="457200"/>
            <a:ext cx="46346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Low" rtl="1" fontAlgn="base">
              <a:spcBef>
                <a:spcPct val="0"/>
              </a:spcBef>
              <a:spcAft>
                <a:spcPct val="0"/>
              </a:spcAft>
            </a:pPr>
            <a:r>
              <a:rPr lang="fa-IR" sz="2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عملکردهای متفاوت طبقات هتل:</a:t>
            </a:r>
          </a:p>
        </p:txBody>
      </p:sp>
      <p:pic>
        <p:nvPicPr>
          <p:cNvPr id="75779" name="Picture 3" descr="C:\Users\ladan\Documents\hotel\File0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305759" y="842027"/>
            <a:ext cx="5377212" cy="5892733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2819400" y="838200"/>
            <a:ext cx="2743200" cy="228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2650"/>
            <a:ext cx="1714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ladan\Documents\hotel\3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27511"/>
            <a:ext cx="6629401" cy="6414735"/>
          </a:xfrm>
          <a:prstGeom prst="rect">
            <a:avLst/>
          </a:prstGeom>
          <a:noFill/>
        </p:spPr>
      </p:pic>
      <p:pic>
        <p:nvPicPr>
          <p:cNvPr id="73730" name="Picture 2" descr="C:\Users\ladan\Pictures\2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609975"/>
            <a:ext cx="2524125" cy="3019425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511"/>
            <a:ext cx="1714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ladan\Documents\hotel\File0046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599"/>
            <a:ext cx="3962400" cy="3284475"/>
          </a:xfrm>
          <a:prstGeom prst="rect">
            <a:avLst/>
          </a:prstGeom>
          <a:noFill/>
        </p:spPr>
      </p:pic>
      <p:pic>
        <p:nvPicPr>
          <p:cNvPr id="10246" name="Picture 6" descr="C:\Users\ladan\Documents\hotel\File0046 - Copy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855366"/>
            <a:ext cx="3956738" cy="2850234"/>
          </a:xfrm>
          <a:prstGeom prst="rect">
            <a:avLst/>
          </a:prstGeom>
          <a:noFill/>
        </p:spPr>
      </p:pic>
      <p:pic>
        <p:nvPicPr>
          <p:cNvPr id="10247" name="Picture 7" descr="C:\Users\ladan\Documents\hotel\File0046 - Copy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76200"/>
            <a:ext cx="4038600" cy="3247788"/>
          </a:xfrm>
          <a:prstGeom prst="rect">
            <a:avLst/>
          </a:prstGeom>
          <a:noFill/>
        </p:spPr>
      </p:pic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4419600" y="4343400"/>
            <a:ext cx="449580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هتل دارای316 اتاق است که نیمی ازآنهاروبه خیابان های اصلی وشلوغ است ونیمی روبه حیاط آرام مجموعه است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5537" name="Picture 1" descr="C:\Users\ladan\Documents\hotel\File00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76200" y="-37224"/>
            <a:ext cx="4638041" cy="3847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ladan\Documents\hotel\File0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57200"/>
            <a:ext cx="3945375" cy="6096000"/>
          </a:xfrm>
          <a:prstGeom prst="rect">
            <a:avLst/>
          </a:prstGeom>
          <a:noFill/>
        </p:spPr>
      </p:pic>
      <p:pic>
        <p:nvPicPr>
          <p:cNvPr id="37891" name="Picture 3" descr="C:\Users\ladan\Documents\hotel\File0042 - Copy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457200"/>
            <a:ext cx="4138002" cy="602894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2650"/>
            <a:ext cx="1714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ladan\Documents\hotel\File0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457200"/>
            <a:ext cx="6477961" cy="4024311"/>
          </a:xfrm>
          <a:prstGeom prst="rect">
            <a:avLst/>
          </a:prstGeom>
          <a:noFill/>
        </p:spPr>
      </p:pic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1676400" y="5526009"/>
            <a:ext cx="5181600" cy="874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لابی اصلی درسطح زیرین حیاط مرکزی است وتوسط سقفی شفاف وشیشه ای ازنورطبیعی بهره می برد.</a:t>
            </a:r>
            <a:endParaRPr kumimoji="0" 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2819400" y="4800600"/>
            <a:ext cx="3124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خصوصیات لابی:</a:t>
            </a:r>
            <a:endParaRPr kumimoji="0" lang="fa-I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2650"/>
            <a:ext cx="1714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ladan\Documents\hotel\File0045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97627"/>
            <a:ext cx="4038600" cy="5926973"/>
          </a:xfrm>
          <a:prstGeom prst="rect">
            <a:avLst/>
          </a:prstGeom>
          <a:noFill/>
        </p:spPr>
      </p:pic>
      <p:pic>
        <p:nvPicPr>
          <p:cNvPr id="34819" name="Picture 3" descr="C:\Users\ladan\Documents\hotel\File0045 - Copy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81000"/>
            <a:ext cx="3758184" cy="2880360"/>
          </a:xfrm>
          <a:prstGeom prst="rect">
            <a:avLst/>
          </a:prstGeom>
          <a:noFill/>
        </p:spPr>
      </p:pic>
      <p:pic>
        <p:nvPicPr>
          <p:cNvPr id="34820" name="Picture 4" descr="C:\Users\ladan\Documents\hotel\File00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581401"/>
            <a:ext cx="3733800" cy="2707825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2650"/>
            <a:ext cx="17145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187</Words>
  <Application>Microsoft Office PowerPoint</Application>
  <PresentationFormat>On-screen Show (4:3)</PresentationFormat>
  <Paragraphs>30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 Unicode MS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Mohammad</cp:lastModifiedBy>
  <cp:revision>6</cp:revision>
  <dcterms:created xsi:type="dcterms:W3CDTF">2012-11-03T19:03:04Z</dcterms:created>
  <dcterms:modified xsi:type="dcterms:W3CDTF">2015-10-14T20:46:53Z</dcterms:modified>
</cp:coreProperties>
</file>